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74" r:id="rId5"/>
    <p:sldId id="428" r:id="rId6"/>
    <p:sldId id="429" r:id="rId7"/>
    <p:sldId id="470" r:id="rId8"/>
    <p:sldId id="471" r:id="rId9"/>
    <p:sldId id="475" r:id="rId10"/>
    <p:sldId id="476" r:id="rId11"/>
    <p:sldId id="434" r:id="rId12"/>
  </p:sldIdLst>
  <p:sldSz cx="9144000" cy="5143500" type="screen16x9"/>
  <p:notesSz cx="6858000" cy="9144000"/>
  <p:embeddedFontLst>
    <p:embeddedFont>
      <p:font typeface="Orly's Font 2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2897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09:49:32.904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FC973D90-2BF1-44A6-A0E3-C133342C260C}" emma:medium="tactile" emma:mode="ink">
          <msink:context xmlns:msink="http://schemas.microsoft.com/ink/2010/main" type="writingRegion" rotatedBoundingBox="8415,7947 18450,8602 18251,11641 8217,10986"/>
        </emma:interpretation>
      </emma:emma>
    </inkml:annotationXML>
    <inkml:traceGroup>
      <inkml:annotationXML>
        <emma:emma xmlns:emma="http://www.w3.org/2003/04/emma" version="1.0">
          <emma:interpretation id="{A21C8483-E09E-46E4-A0FA-BC14399FAA8E}" emma:medium="tactile" emma:mode="ink">
            <msink:context xmlns:msink="http://schemas.microsoft.com/ink/2010/main" type="paragraph" rotatedBoundingBox="8403,8078 11536,8078 11536,9674 8403,967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B9B6CE9-853D-49AC-B4F8-6252103F2EEC}" emma:medium="tactile" emma:mode="ink">
              <msink:context xmlns:msink="http://schemas.microsoft.com/ink/2010/main" type="line" rotatedBoundingBox="8403,8078 11536,8078 11536,9674 8403,9674"/>
            </emma:interpretation>
          </emma:emma>
        </inkml:annotationXML>
        <inkml:traceGroup>
          <inkml:annotationXML>
            <emma:emma xmlns:emma="http://www.w3.org/2003/04/emma" version="1.0">
              <emma:interpretation id="{666F8810-D9B0-4B98-94CC-73F14DEA66A6}" emma:medium="tactile" emma:mode="ink">
                <msink:context xmlns:msink="http://schemas.microsoft.com/ink/2010/main" type="inkWord" rotatedBoundingBox="8403,8078 11536,8078 11536,9674 8403,9674"/>
              </emma:interpretation>
              <emma:one-of disjunction-type="recognition" id="oneOf0">
                <emma:interpretation id="interp0" emma:lang="en-US" emma:confidence="0">
                  <emma:literal>Do.</emma:literal>
                </emma:interpretation>
                <emma:interpretation id="interp1" emma:lang="en-US" emma:confidence="0">
                  <emma:literal>Dol.</emma:literal>
                </emma:interpretation>
                <emma:interpretation id="interp2" emma:lang="en-US" emma:confidence="0">
                  <emma:literal>Doc.</emma:literal>
                </emma:interpretation>
                <emma:interpretation id="interp3" emma:lang="en-US" emma:confidence="0">
                  <emma:literal>Doe.</emma:literal>
                </emma:interpretation>
                <emma:interpretation id="interp4" emma:lang="en-US" emma:confidence="0">
                  <emma:literal>Dou.</emma:literal>
                </emma:interpretation>
              </emma:one-of>
            </emma:emma>
          </inkml:annotationXML>
          <inkml:trace contextRef="#ctx0" brushRef="#br0">8370 3404 768,'0'0'-32,"0"0"-64,0 0 192,0 0-64,0 0 64,0 0 0,-31 0 1,31 0-65,0 30 128,-30-30-224,30 29-1057</inkml:trace>
        </inkml:traceGroup>
      </inkml:traceGroup>
    </inkml:traceGroup>
    <inkml:traceGroup>
      <inkml:annotationXML>
        <emma:emma xmlns:emma="http://www.w3.org/2003/04/emma" version="1.0">
          <emma:interpretation id="{7E6FC811-4144-45A0-B821-B12992349145}" emma:medium="tactile" emma:mode="ink">
            <msink:context xmlns:msink="http://schemas.microsoft.com/ink/2010/main" type="paragraph" rotatedBoundingBox="8702,9415 18355,10045 18283,11161 8629,1053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71A72D4-A772-4A1D-9158-744CE66F7A42}" emma:medium="tactile" emma:mode="ink">
              <msink:context xmlns:msink="http://schemas.microsoft.com/ink/2010/main" type="line" rotatedBoundingBox="10086,9505 18355,10045 18283,11161 10013,10622"/>
            </emma:interpretation>
          </emma:emma>
        </inkml:annotationXML>
        <inkml:traceGroup>
          <inkml:annotationXML>
            <emma:emma xmlns:emma="http://www.w3.org/2003/04/emma" version="1.0">
              <emma:interpretation id="{61B6889B-BC03-4A34-948B-9DA4221B1659}" emma:medium="tactile" emma:mode="ink">
                <msink:context xmlns:msink="http://schemas.microsoft.com/ink/2010/main" type="inkWord" rotatedBoundingBox="15690,9871 18355,10045 18283,11161 15618,10987"/>
              </emma:interpretation>
              <emma:one-of disjunction-type="recognition" id="oneOf1">
                <emma:interpretation id="interp5" emma:lang="en-US" emma:confidence="0">
                  <emma:literal>Q</emma:literal>
                </emma:interpretation>
                <emma:interpretation id="interp6" emma:lang="en-US" emma:confidence="0">
                  <emma:literal>£</emma:literal>
                </emma:interpretation>
                <emma:interpretation id="interp7" emma:lang="en-US" emma:confidence="0">
                  <emma:literal>☺</emma:literal>
                </emma:interpretation>
                <emma:interpretation id="interp8" emma:lang="en-US" emma:confidence="0">
                  <emma:literal>*</emma:literal>
                </emma:interpretation>
                <emma:interpretation id="interp9" emma:lang="en-US" emma:confidence="0">
                  <emma:literal>e</emma:literal>
                </emma:interpretation>
              </emma:one-of>
            </emma:emma>
          </inkml:annotationXML>
          <inkml:trace contextRef="#ctx0" brushRef="#br0" timeOffset="255010.6062">12536 5472 1953,'0'-29'257,"0"29"-65,0 0 192,0 0 97,0 0-97,0 0 64,0-30 1,0 30 31,0 0-63,0 0 31,0 0-64,0 0-63,0 0-97,0 0-128,0 0-32,0-29-64,0 29 64,0-30 0,30 30-32,-30-29-32,30-1 32,-30-29-64,30 59 32,-30-30 32,30 1-32,-30-1 32,28 0 0,-28 30-32,0-29 64,30-1-32,-30 30 0,30-29-32,-30-1 33,30 30-33,-30-29 32,28 29-64,-28-30 64,0 30-64,30 0 32,-30-30 0,30 30 32,-30 0-32,30 0 0,-30 0 32,30-29-32,-2 29 96,2 0 0,0 0-32,0 0-64,0-30 32,-2 30-32,2 0 0,0-29 32,27 29-64,-26 0 64,-1 0-32,0 0 64,-30 0 128,30 0-32,-3 0-64,-27 0 32,31 0-63,-31 0 63,30 0 64,0 0-192,-30 0 128,27 0 0,3 0 0,1 0-32,-1 0-32,0 29 0,-3-29-96,4 30 64,-1-30-32,0 0 64,0 29-64,-3-29 0,4 0 0,-1 0 65,0 30-33,-30-30 0,27 0 64,-27 30 0,30-30-32,-30 0 64,31 0-64,-31 0 32,30 29-64,0-29 0,-30 0 32,27 0 64,3 30-64,-30-30 193,31 29-33,-31-29 0,30 0-64,-30 30-96,27-30 32,-27 0-32,0 0 1,30 29-65,-30-29 32,0 0 32,0 0 64,30 30-32,-30-30 160,0 0-128,0 30 0,31-30 0,-31 29-96,0-29-32,30 30 0,-30-30 0,0 29-64,0-29 96,0 0-32,27 30 32,-27-30-32,0 0 0,0 30 0,0-30 0,30 0-32,-30 0 0,0 0 64,0 0-128,30 29 96,-30-29-64,0 0 96,31 0-32,-31 0 0,30 30 0,-30-30-32,27 0 32,-27 0-32,30 0 32,-30 0-32,30 0 64,1 0-64,-31 0 32,27 0 0,-27 29-32,30-29 0,-30 0-32,30 0 128,0 0-64,-30 0 0,0 0-64,31 0 128,-4 0-128,-27 0 64,30 0 64,0 0-128,0 0 64,-30 0 0,28 0 0,2 0-32,-30 0 128,30 0-160,0 0 64,-30 0 64,30 0-32,-30 0-32,28 0-32,-28 0 64,30 0-64,-30 0 96,30 0-96,-30 30 64,0-30-32,30 0 0,-30 0 32,0 29-32,0-29 32,30 0-64,-30 0 64,0 30-32,0-30 64,0 30-96,28-30 32,-28 0 32,0 29-32,0-29 64,0 0-64,0 30 32,0-30-32,0 0 64,0 29-31,0 1-1,0-30 0,0 29-32,0-29 0,0 30-32,0-30 64,0 30-32,0-30 0,0 0-32,0 0-33,-28 29 33,28-29-32,0 0 64,0 30-96,-30-30 64,30 0-32,0 0 96,0 0-64,0 0 96,0 0-64,-30 29 64,30-29-64,0 0 64,-30 0-32,30 0-32,-30 0 32,2 0-32,28 30 32,-30-30-64,30 0 129,-30 0-65,30 0 96,-30 0-64,30 0-32,-30 0 32,2 0-64,28 0 64,-30 0-64,30 0 32,-30 0-32,0 0 32,30 0 0,-27 0 32,27 0-64,-31 0 96,31 0-64,-30 0-32,30 30 64,-30-30 0,30 0-32,-30 0 0,30 0 32,-27 0 0,-4 0 1,31 0-33,-30 0 0,0 0 128,3 0-160,27 0 96,-30 0 32,-1 0 0,1 0-64,0 0-32,3 0 0,-3 0 192,-1 0-31,31 0-97,-30 0 0,0 0 32,30 0-32,-27 0-96,-3 0 96,30 0-64,-31 0 0,1 0 32,3 0 32,27 0-32,-30 0 0,0 0 97,30 0-161,-31 0 96,1 0-32,30 0-32,-27 0 128,-3 0-96,0 0 64,-1 0-128,4 0 64,-3 0-64,0 0 64,0 0-64,-1 0 32,31 0 64,-27 0-32,-3 0 32,0 0 1,30 0-1,-31 0-96,1 0 64,30 0-128,-27 0 128,27 0-32,-30 0-32,0 0 32,30 0-32,-31 0 96,4 0-96,27 0 64,-30 0-32,0 0 0,0 0-64,30 0 32,-31 0 0,4 0 0,-3 0 32,30 0-32,-30 0 32,30 0-32,-30 0 32,30 0-32,0 0 32,-28 0-32,28 0 0,-30 0 32,30 0-32,0 0 64,0 0-128,-30 0 64,30 0 0,-30 0 0,30 0-32,0 0 64,-30 0-64,30 0 32,0 0 32,0 0-64,-28 0 128,28 0-192,0 0 128,0 0-64,-30 0 64,30 0-32,0 0 0,0 0 0,0 0 0,0 0 0,0 0-32,-30 0 32,30 0 0,0 0 0,0 0-32,0 0-32,-30 0 64,30 0 0,0 0 0,-30 0 0,30 0-96,0 0 32,-28 0 96,28 0-64,-30 0 64,30 0-64,0 0 32,-30 0 32,30 0-64,0 0 64,0 0-64,0 0 64,0 0-96,0 0 64,0 0-32,0 0 0,0 0 0,0 0-32,0 0-32,0 0 64,0-30-33,0 30 1,-30 0 32,30 0-32,0 0 32,0 0-32,0 0 64,-28 0 0,28 0-32,0 0 32,0 0-64,-30 0 32,30 0-32,0 0 64,0 0-32,-30 0 32,30 0-32,0 0 32,0 0 0,-30 0-32,30 0 0,0 0 0,0 0-32,0 0 0,0 0 64,0 0-32,-30 0 0,30 0 32,0 0 0,-28 0 0,28 0-32,0 0 64,0 0-64,0 0 64,0 0-32,0 0-32,0 0-32,0 0 0,0 0-65,0 0 65,0 0 0,0 0-32,0 0 0,0-30-128,0 30 160,-30 0-64,30 0 128,0 0-32,0-29 0,0 29 32,0 0-64,0 0 64,0-30-32,0 30 32,0-29-32,0 29-65,0-30 65,0 30 0,0-30 32,0 30-32,0 0 0,0-29 0,0 29 32,0-30-32,0 30 64,0 0-64,0 0 32,0-29 32,0 29-96,0 0 96,0 0-64,0 0 32,0-30-64,0 30 32,0 0 32,0-29 0,0 29 0,0 0-32,0-30 32,0 30-32,0 0 64,0-30-64,0 30 32,30 0-32,-30 0 32,0-29-32,0 29 32,0 0-32,0-30 0,0 30 32,28-29-96,-28 29 64,0-30 0,0 30 0,0 0-64,0-29 96,0 29-128,0 0 32,0-30 31,0 30-63,0-30 96,0 30 0,0 0 64,0 0-64,0 0 32,0 0-64,0 0 0,0 0-32,0 0 32,0 0 64,30 0-160,-30 0 96,0 0-128,0 0 31,0 0-159,0 0 0,0 0-97,0 0-191,0 0-257,0 0-288,0 0-128,0 0-1057,0 0-1538</inkml:trace>
          <inkml:trace contextRef="#ctx0" brushRef="#br0" timeOffset="261548.2066">13808 4910 608,'0'0'481,"0"0"576,0 0-32,0 0-257,0 0-191,0 0-65,0 0-63,0 0 127,0 0 65,0 0 31,0 0-31,0 0-128,0 0-97,0 0-32,0 0 33,0 0-161,0 0 0,0 0-64,0 0-96,0 0 33,0 0-33,0 0 0,0 0 0,0 0 32,0 30-96,0-30 32,0 30-32,0-1 64,0-29-64,0 30 32,0-30-64,0 29 96,0-29-96,0 0 0,0 30 129,0-30-129,0 29 64,0-29-64,0 30 64,0-30-64,0 30 96,0-30-128,0 0 64,30 29 0,-30-29-32,0 0 32,0 0 32,30 30-64,-30-30 96,0 29-32,0-29-32,27 0 0,-27 30 0,0-30 96,0 0-32,30 30 32,-30-30-31,0 0-65,0 0 96,31 29-128,-1-29 64,-30 0 32,30 0 32,-3 30-32,-27-30 32,30 0-64,-30 0-32,0 0 32,31 0-32,-31 0 0,30 0 32,-30 29 0,0-29 1,27 0-1,-27 0 32,0 0-32,30 0 32,-30 0-96,30 0 32,-30 0 64,31 0-64,-31 0 0,30 0 96,-30 0-96,27 0 64,-27 0 0,30 30-96,-30-30 32,30 0-32,-30 0 64,0 0-32,31 0 1,-31 0 63,0 0-96,0 0 64,30 0-64,-30 0 64,0 0-64,27 0 0,-27 0 32,30 0-32,-30 0 0,0 0 0,0 0-32,30 0 0,-30 0 96,31 0-96,-31 0 96,27 0-96,-27-30 64,0 30 64,0 0-96,0 0 0,0 0-96,0 0 224,0 0-160,0 0 32,0 0 0,0 0 0,0 0-96,0 0 96,0 0-32,0 0 0,0 0 0,0 0-193,0 0-95,0 0-288,0 0-289,0 0-705,0 0-928,0 0-2435</inkml:trace>
          <inkml:trace contextRef="#ctx0" brushRef="#br0" timeOffset="264519.5023">13040 5058 672,'0'0'1025,"0"0"-64,0 0-192,0 0-97,0 0 33,0 0-160,0 0-65,0 0 0,0 0 97,0 0-225,0 0 161,0 0-33,0 0-95,0 0-129,0 0-32,0 0-32,0 0 0,0 0 33,0 0-65,0 0 0,0 0 128,0 30 33,0-30-161,0 29 0,0-29-96,0 30 64,0 0-32,0-30-32,0 29 96,0 1-160,0-30 96,0 29-96,0-29 0,0 30 32,0 0-32,0-30 0,0 0 0,0 29 33,0-29-33,0 30 0,0-30-33,0 29 33,0-29 0,0 30 0,0-30 0,0 0-32,0 29 97,0-29-98,0 0 66,0 0-98,0 0 97,0 30-32,0-30-32,0 30 64,0-30-32,0 0 0,0 0-32,0 0-32,0 0-64,0 0 0,0 0 32,0 0 96,0 0-32,0 0 32,0 0 0,0 0-32,0 0 64,0 0-32,0 0 0,30 0-96,-2 0 160,-28 0-128,30 0 64,0 0 0,0 0 0,-3 0 64,4 0 0,29 0-32,-30-30-64,-3 30 64,4 0-32,-1 0 0,0-30 32,-30 30 0,27 0 32,3 0-64,-30 0 32,0 0 0,31 0 0,-31 0-64,0 0 64,0 0-64,0 0 64,0 0-32,0 0 0,30 0 64,-30 0-64,0 0 0,0 0 0,30 0 128,-30 0-160,0 0 64,27 0-32,-27 0 0,0 0 33,0 0-66,0 0 66,0 0-33,0 0 0,0 0 0,0 0 32,0 0-64,0 0 64,0 0-32,0 0 0,0 0 32,0 0-96,0 0 96,0 0-64,0 0 64,0 0-97,0 0-63,0 0-128,0 0 32,0 0 128,0 0 0,0 0 384,0-29-256,0 29 0,0-30-64,0 1 64,0 29-160,0-30 128,-27 1-32,27-1-32,0 0 64,0 30-32,0-29 64,0-1-32,0 30 32,0-29-64,-30-1 64,30 30-64,0-30 0,0 30 32,0 0-32,0-29-32,0 29 64,0 0 0,0 0-32,-30-30 64,30 30-32,0 0 96,0 0 0,0 0 0,0 0 32,0 0-32,0 0 0,0 0-32,0 0-32,0 0-32,0 0 64,0 0-32,0 0-32,0 0-32,0 0-160,0 0 128,0 0-64,0 0-384,0 0 31,0 0 225,-31 0 128,31-29 96,0 29-128,0-30 96,-30 30 64,30 0-65,0-29 162,0 29 31,0 0 192,0 0 32,0 0 129,0 0-161,0 0-32,0 0 97,0 0-129,0 0-128,0 0 0,0 0 0,0 0-32,0 0 33,0 0-65,0 0 128,0 0-32,0 0-64,0 0 32,-27 0-32,27 0 96,-30 0-95,30 0-1,0 0-64,-30 29-32,30-29 0,-31 0 64,31 0-64,-27 0 0,27 30 64,0-30-64,-30 0 32,30 0-32,0 0 64,-30 0 0,30 0 64,0 0-32,-30 29-32,30-29 64,0 0-128,0 0 32,0 0-32,-31 0 32,31 0-32,0 0 0,-27 0 0,27 0-32,0 0 64,-30 0-64,30 0 0,-30 30 32,30-30 0,0 0 0,-30 0-32,30 0 64,0 0-64,-28 0 32,28 0-64,0 0 32,0 0-32,-30 0-32,30 0-160,0 0 96,0 0-33,0 0-63,0 0-64,0 0-96,0 0 31,0 0-63,0 0-33,0 0-287,0 0-674,0 0-2401</inkml:trace>
        </inkml:traceGroup>
      </inkml:traceGroup>
    </inkml:traceGroup>
    <inkml:traceGroup>
      <inkml:annotationXML>
        <emma:emma xmlns:emma="http://www.w3.org/2003/04/emma" version="1.0">
          <emma:interpretation id="{6752F52A-388B-486F-AF99-112D8AE65FF1}" emma:medium="tactile" emma:mode="ink">
            <msink:context xmlns:msink="http://schemas.microsoft.com/ink/2010/main" type="paragraph" rotatedBoundingBox="16045,11037 18005,10966 18023,11466 16063,11537" alignmentLevel="2"/>
          </emma:interpretation>
        </emma:emma>
      </inkml:annotationXML>
      <inkml:traceGroup>
        <inkml:annotationXML>
          <emma:emma xmlns:emma="http://www.w3.org/2003/04/emma" version="1.0">
            <emma:interpretation id="{BAFB0F78-7654-498F-907C-C663B85202CC}" emma:medium="tactile" emma:mode="ink">
              <msink:context xmlns:msink="http://schemas.microsoft.com/ink/2010/main" type="inkBullet" rotatedBoundingBox="16045,11037 16764,11011 16782,11496 16062,11522"/>
            </emma:interpretation>
            <emma:one-of disjunction-type="recognition" id="oneOf2">
              <emma:interpretation id="interp10" emma:lang="en-US" emma:confidence="0.5">
                <emma:literal>u</emma:literal>
              </emma:interpretation>
              <emma:interpretation id="interp11" emma:lang="en-US" emma:confidence="0">
                <emma:literal>U</emma:literal>
              </emma:interpretation>
              <emma:interpretation id="interp12" emma:lang="en-US" emma:confidence="0">
                <emma:literal>w</emma:literal>
              </emma:interpretation>
              <emma:interpretation id="interp13" emma:lang="en-US" emma:confidence="0">
                <emma:literal>W</emma:literal>
              </emma:interpretation>
              <emma:interpretation id="interp14" emma:lang="en-US" emma:confidence="0">
                <emma:literal>v</emma:literal>
              </emma:interpretation>
            </emma:one-of>
          </emma:emma>
        </inkml:annotationXML>
        <inkml:trace contextRef="#ctx0" brushRef="#br0" timeOffset="257236.8903">12950 5916 160,'0'0'704,"0"0"-576,0 0 545,0 0 32,0 0-65,0 0-223,0 0 223,0 0-63,0 0 64,0 0 127,0 0 1,0 0-32,0 0-65,0 0-159,0 0-97,0 0-31,0 0-65,0 0-32,0 0-128,0 0 64,0 0 1,0 0-65,0 0 0,0 0-64,0 0 96,0 0 32,0 0-63,0 0-1,0 0 0,0 0-64,0 0 32,-28 30-64,28-1 0,0-29 64,0 30-64,-30-1 1,30-29-65,0 30 160,0 0-64,0-30-32,0 29 32,0-29 0,0 30-96,0-30 32,0 29 0,0-29-32,0 0-32,0 30 32,0-30 32,0 29-64,0-29 32,0 30 128,0-30-224,30 0 192,-30 30-192,0-30 192,0 0-96,28 29-96,-28-29 192,0 0-96,30 0 0,-30 0-96,0 30 192,0-30-192,30 0 192,-30 0-96,0 0-96,30 0 192,-30 29-96,30-29-96,-2 0 64,-28 0 64,30 0-64,-30 0 32,30 0-32,0 0 64,-30 0-64,27 0 32,4 0 32,-1 0-64,0 0 64,0-29-64,-3 29 64,-27 0-64,31-30 64,-1 30-64,0-29 0,-30 29 0,27-30 32,3 0-32,-30 30 64,31-29 0,-31 29-64,0-30 64,30 30-96,-30-29 64,0 29 0,0-30-96,0 30 64,0-29-64,30 29 160,-30 0-96,0-30 96,0 30-64,0-30 0,0 30 0,0 0 32,0 0-32,0 0 0,0-29 0,0 29 0,0 0 0,0 0-96,0 0-32,0 0 64,0 0 64,0 0-32,0 0 32,0 0 0,0 0-33,0-30 322,0 30-289,0 0-64,0 0-64,0 0 224,0 0-64,0 0 0,0 0 64,0 0 64,0 0 32,0 0-160,0 0 32,0 0-64,0 0 32,0 0-64,0 0 32,0 0 0,0 0-32,0 0 0,0 0 32,-30 0 32,30 0-64,0 0 96,0 0-96,0 0 32,0 0-32,0 0 32,0 0-192,0 0 96,0 0 0,0 0-32,0 0-289,0 0 289,0 0 160,0 0-64,0 0 0,0 0-128,0 0-320,0 0-674,0 0-863,0 0-930,0 0-1217</inkml:trace>
      </inkml:traceGroup>
      <inkml:traceGroup>
        <inkml:annotationXML>
          <emma:emma xmlns:emma="http://www.w3.org/2003/04/emma" version="1.0">
            <emma:interpretation id="{E9568C03-BF11-475D-832D-228C15DF9E83}" emma:medium="tactile" emma:mode="ink">
              <msink:context xmlns:msink="http://schemas.microsoft.com/ink/2010/main" type="line" rotatedBoundingBox="17374,11027 18006,11004 18023,11466 17391,11489"/>
            </emma:interpretation>
          </emma:emma>
        </inkml:annotationXML>
        <inkml:traceGroup>
          <inkml:annotationXML>
            <emma:emma xmlns:emma="http://www.w3.org/2003/04/emma" version="1.0">
              <emma:interpretation id="{DE61ED03-A916-42AD-86BC-275371F3B4AA}" emma:medium="tactile" emma:mode="ink">
                <msink:context xmlns:msink="http://schemas.microsoft.com/ink/2010/main" type="inkWord" rotatedBoundingBox="17374,11027 18006,11004 18023,11466 17391,11489"/>
              </emma:interpretation>
              <emma:one-of disjunction-type="recognition" id="oneOf3">
                <emma:interpretation id="interp15" emma:lang="en-US" emma:confidence="0">
                  <emma:literal>U</emma:literal>
                </emma:interpretation>
                <emma:interpretation id="interp16" emma:lang="en-US" emma:confidence="0">
                  <emma:literal>u</emma:literal>
                </emma:interpretation>
                <emma:interpretation id="interp17" emma:lang="en-US" emma:confidence="0">
                  <emma:literal>w</emma:literal>
                </emma:interpretation>
                <emma:interpretation id="interp18" emma:lang="en-US" emma:confidence="0">
                  <emma:literal>W</emma:literal>
                </emma:interpretation>
                <emma:interpretation id="interp19" emma:lang="en-US" emma:confidence="0">
                  <emma:literal>v</emma:literal>
                </emma:interpretation>
              </emma:one-of>
            </emma:emma>
          </inkml:annotationXML>
          <inkml:trace contextRef="#ctx0" brushRef="#br0" timeOffset="259036.918">14221 5975 608,'0'0'929,"0"0"-64,0 0 32,0 0 256,0 0 32,0 0 96,0 0-160,0 0-352,0 0-225,0 0-63,0 0-257,0 0-32,0 0 0,0 0-31,0 0-33,0 0 32,0 0 64,0 0-128,0 0 160,0 0-160,0 0 1,0 0-65,0 0 0,0 0 64,0 30-160,0-1 160,0-29-64,0 30 0,0-30-32,0 30 64,0-30-64,0 0 128,0 29-96,0-29-32,0 0 64,0 30-96,0-30 64,0 29-32,0-29 32,0 0-64,0 30 64,0-30 32,0 0-64,0 29 32,0-29-64,0 30 96,0-30-64,0 0 0,31 30-32,-31-30 64,0 0-64,0 0 64,30 0-32,-30 29 64,0-29-32,0 0 96,27 0-64,-27 0 1,30 0-1,-30 30-128,30-30 128,1 0-128,-31 0 96,30 0-64,-30 0 32,27 0 32,-27 0-32,30 0 0,-30 0 0,0 0 128,30 0-160,-30 0 64,31-30 0,-31 30-32,27 0 32,-27 0-64,30-29 32,-30 29 32,30 0-32,-30-30 32,30 30 0,-30 0 0,31-30-32,-31 30 64,0 0-32,27-29-32,-27 29-32,0-30 64,30 30-64,-30 0 32,0-29 0,0 29 32,30-30-64,-30 30 32,0 0 32,0-29-64,0 29 64,30 0-64,-30-30 64,0 30-128,0-30 96,0 30 0,0-29 0,0-1 0,0 30-32,28-29 32,-28 29-32,0 0 0,0 0 0,0 0 32,0 0-32,0 0 32,0 0 32,0-30-32,0 30 32,0 0-32,0 0 0,0 0-32,0 0 32,0 0-32,0-29 64,0 29-96,0 0 96,0 0 32,0 0-32,0 0 96,0 0-128,0 0 64,0 0-96,0 0 0,0 0 32,0 0-96,0 0 192,0 0-160,0 0 224,0 0 0,0 0 0,0 0-96,0 0 97,0 0-97,0 0 0,0 0-64,0 0 0,0 0 0,0 0 0,0 0-32,0 0-64,0 0-1,0 0 97,0 0 32,0 0 33,0 0-1,0 0 0,0 0 0,0 0-64,0 0 0,0 0 64,0 0 0,0 0-32,0 0-64,0 0 64,0 0-128,0 0-128,0 0-385,0 0-416,0 0-673,0 0-3266</inkml:trace>
        </inkml:traceGroup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6:01.272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-3 1109 3203,'0'-30'-32,"0"30"256,0 0 993,0 0-96,0 0-128,0 0-320,0 0 31,0 0-191,0 0-193,0 0 32,0 0 65,0 0-129,0 0-96,0 0-64,0 0-32,0 0 0,0 0-96,0 0 0,0 0-64,0 0 32,0 0 128,0 0-64,0 0 65,0 0-65,0-29 0,0 29 0,0-30-32,0 0 32,0 1-32,0-30 0,0 29 96,28-29-96,-28 0 0,30 29 64,0-29-64,-30 29 32,30 1-64,-30-30 32,30 29 32,-30 0-64,0 30 32,28-29-64,2-1 0,0 1 32,0-1 0,28 0 0,-28 1 64,30-1-64,28-26-64,-58 26 96,27 0 32,4 1-32,-4 29-32,34-30-33,-61 1 65,27 29-32,4 0-32,-34-30 128,33 30-64,-29 0 32,26 0 33,-27-30-33,0 30 32,31 0-32,-34 0 128,33 0-128,-29 0 128,26 0-128,-27 0 64,1 0 0,-1 0-96,-3 0 64,33 0-32,-29 0 64,-1 0-96,-3 0 64,3 0-64,0 0-64,1 30-256,-31-30 480,27 0-128,-27 0 0,30 30 128,-30-30-128,30 29 225,0-29-225,-30 30-64,31-30 128,-4 29-96,-27-29 32,30 0 32,-30 30 0,30-30-96,0 30 64,-30-30-32,28 0 64,2 27 0,-30-27-64,30 0 0,0 0 64,0 29-32,-2-29-64,-28 0 128,30 30-96,0-30-32,0 0-32,0 0 160,-2 0-96,2 29 96,-30-29-96,30 0 0,0 0 64,-2 0-64,-28 0 32,30 30-64,0-30 128,0 0-63,-30 0-1,30 0-64,-30 0 96,0 0-64,28 0 0,-28 0 96,0 0-96,0 30 0,0-30 32,0 0 32,0 0-128,0 0 128,0 0-64,0 0-32,0 0 96,0 0-96,0 0 0,0 0-96,0 0-1,0 0 322,0 29-129,0-29 32,0 30-64,0-1 32,0 1-128,0 0 160,0-1-128,0 1 32,0-30 0,0 29 32,0-29-32,0 0-32,0 0 64,0 0-64,0 0 64,0 0-128,0 0 32,0 0 0,0 0 0,0 0-161,0 0 97,0 0-32,0 0 0,0 0 64,0 0-128,0 0-225,0 0 65,0 0 320,0 0 32,0 0 32,0 0-32,0 30 32,0-30 0,0 30 0,0-1 32,0-29-96,0 30 96,0-1-128,0-29 96,0 30-32,0-30 64,0 29-64,0-29 0,0 0-96,0 30 31,0-30 97,0 0-128,0 0-64,0 0 64,0 30 0,0-30-385,0 0-159,0 0-289,0 0-1409,0 0-2371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6:03.628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0 942 1537,'0'0'64,"0"0"416,0 0 481,0 0-160,0 0-192,0 0-257,0 0-256,0 0 32,0 0-64,0 0 0,0 0 0,0 0-32,0 0 65,0 0 31,0 0 96,0 0-64,0 0 96,0 0 33,0 0 63,0 0 64,0 0-63,0 0-33,0 0-64,0 0 97,0 0-289,0 0 64,0 0-64,0 0 64,0 0-64,0 0-32,0 0 96,0 0-32,0 0 96,0 0-128,0 0 97,0-29-161,0 29 64,0-30 0,0 30-128,28-30 128,-28 30-32,30-29-32,-30-1 96,30 1 0,-30-1-64,30 0 64,-30 1-96,27 29 32,-27-30 32,0 1-64,31 29 64,-31-30-32,0 30 96,30-29-128,0-1 128,0 0-96,-3 1 129,4-1-129,-1-29 0,0 29 0,27 1-32,-26-30 96,-1 29-64,27 0 128,-26 1-96,29-1 0,-30 1-32,-3 2 32,34 27 0,-31-30-64,-3 30 96,3 0-192,1-30 320,-1 30-256,27 0 129,-27 0-65,1 0 0,29 0 0,-33-29-64,3 29 64,1 0-32,-1 0 96,-3 0 0,3 0 0,0 0-64,1 0 64,-31 0-64,30 0 0,-3 29 64,3-29-96,-30 0 64,30 0 32,1 30 64,-31-30-31,27 0-33,3 30-64,0-30 32,-30 27-32,30-27 0,1 0 64,-4 0-32,3 29 0,0-29-64,0 0 160,-30 30-128,31-30 32,-4 0 0,3 29 64,0-29-95,28 30-66,-28-30 162,0 30-129,0-30 0,0 29 0,-2-29-32,-28 0 0,30 30-33,-30-30 1,30 0 161,-30 29 31,0-29-128,30 0 160,-30 30 32,28-30-64,-28 30-128,0-30 32,0 29 32,30-29-64,-30 30 96,0-30-64,0 29-160,0-29 128,30 30 0,-30-30 96,0 30 32,0-30-32,0 29-63,0-29 31,30 30-32,-30-30-32,0 29 0,0-29 64,0 30-64,0-30 32,30 29-128,-30-29 96,0 0 0,0 30 0,0-30 0,28 0-32,-28 0 32,0 0 0,0 0-64,0 0 31,0 0 33,0 0-128,0 0 32,0 0-64,0 0-96,0 0 96,0 0-161,0 0 33,0 0-32,0 0 0,0 0-33,0 0-31,0 0 64,0 0-129,0 0 1,0 0-1,0 0-159,0 0-834,0 0-1120,0 0-1762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6:05.838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-2 1011 2081,'0'0'321,"0"0"95,0 0 33,0 0-97,0 0 64,0 0 1,0 0-1,0 0 65,0 0 31,0 0-96,0 0-159,0 0-97,0 0-64,0 0 64,0-29 32,0 29-32,0-30-63,0-29-65,0 29-32,27 1 32,-27-1-32,31 1 96,-31-1-128,30 0 160,-30-29-64,30 30 0,0-1 32,-30 0 0,27 1-32,4-1 0,-1 1 64,-30-1-128,30 1 64,0-1 32,-3 0 97,4 1-161,-1-1 64,0 1-64,-3-1 96,3 30-96,1-30-32,-1 1 64,-30 29 0,30-30 64,-3 30-96,3-29 64,1 29-96,-1 0 96,-3-30 0,3 30-31,0-30 95,1 30-32,-1 0 0,-3-29-96,3 29 32,1 0-96,-1 0 160,0 0-128,-3-30 32,3 30 0,1 0-32,-1 0 32,-3 0-32,3 0 0,0 0 0,1 0 32,-31 0-32,30 0 0,-3 0 32,3 0 96,0 0-128,1 0 64,-31 0 129,27 0-129,3 0 64,-30 0-96,30 0 0,0 30-32,-30-30 0,31 0 32,-4 29 0,3-29-32,-30 0 64,30 0 0,0 30-128,-30-30 128,31 0-32,-4 30 160,-27-30-96,30 29-64,0-29 64,0 0-63,-30 30-1,28-30-32,2 0 32,0 29 0,-30-29 64,30 30-32,-30-30 32,30 0 32,-30 30 128,28-30-160,-28 29 64,30-29-31,-30 30-33,0-30 32,30 0-64,-30 29 64,0-29-128,30 30 64,-30-30 64,30 30-96,-30-30 32,0 29 32,28 1 0,2-1 97,0 1-257,0-1-1,-30-29 1,0 0 0,0 0-32,0 0 0,0 0-64,0 0 32,0 0-32,0 0-64,0 0 95,0 0-127,0 0-96,0 0 0,0 0-97,0 0-31,0 0-1,0 0 193,0 0 96,0 0-193,0 0-95,0 0-193,0 0-352,0 0-704,0 0-802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6:39.519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-1 148 672,'0'0'897,"0"0"-288,0 0-129,0 0-96,0 0 1,0 0-129,0 0 64,0 0-95,0 0 31,0 0 96,0 0-128,0 0-32,0 0 1,0 0-65,0 0 0,0 0-64,0 0-64,0 0 64,0 0-32,0 0-32,0 0 32,0 0-32,0 0 96,0 0 32,0 0 32,0 0-95,0 0-1,0 0-64,30 0 64,-30-30 0,0 30-64,30 0 0,-30-29 32,0 29-32,30 0 0,-30-30 0,0 30 0,30 0 96,-30-29-96,0 29 32,0 0-32,28 0 32,-28 0 32,0 0-32,0 0 64,30-30-128,-30 30 32,0 0 32,0 0-128,30 0 192,-30 0-128,0 0 160,0 0-32,0 0 32,30 0-32,-30 0-31,0 0 63,27 0-96,-27 0 64,0 0-32,0 0-32,31 0-32,-31 0 192,0 0-32,0 0 160,0 30-127,0-30-1,30 0-64,-30 29 0,0-29 0,0 30-32,0-30-96,0 0 32,0 0-32,30 29-32,-30-29 64,0 0-64,0 0 64,0 0-64,0 0 32,0 0-96,0 0 64,0 0 32,0 0-32,0 0 0,0 0-32,0 0-64,0 0-128,0 0-65,0 0-159,0 0-321,0 0-352,0 0-320,0 0-577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6:40.811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0-2 1377,'0'0'640,"0"0"33,0 0 64,0 0-129,0 0 33,0 0-97,0 0-31,0 0-65,0 0 33,0 0-33,0 0 65,0 0-257,0 0-96,0 0-32,0 0-32,0 0-64,0 0-32,0 0 96,0 0-160,0 0 128,0 0-128,0 0 64,0 0 0,0 0-32,0 0 0,0 0 32,0 0 32,0 0-64,0 0 192,30 0 161,-30 0-225,0 0-32,27 0 96,-27 0-96,30 0-32,1 0 128,-31 0-160,30 0 64,0 0-64,-30 0 0,0 0 32,27 0 32,-27 0 33,0 0-97,0 0 64,30 0 96,-30 0-32,0 0-96,0 0 64,0 0-64,31 30-32,-31-30 64,0 0-64,0 0 32,0 29-32,0-29 32,30 0-64,-30 0 32,0 0 0,0 0 32,0 0-64,0 0 32,0 0 0,27 0 0,-27 0 32,0 0 0,0 0 0,0 0-32,0 0 32,0 0 64,0 0-128,0 0 96,0 0-128,0 30 128,0-30-96,0 0 32,0 0 0,0 0 0,0 0 0,0 0 0,0 0 0,0 0 0,0 0 0,0 0-32,0 0-32,0 0-32,0 0 32,0 0-96,0 0-64,0 0-161,0 0-159,0 0-449,0 0-801,0 0-352,0 0-1537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6:42.006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0 480,'0'0'544,"0"0"385,0 0-224,0 0-128,0 0-161,0 0 257,0 0-65,0 0-63,0 0-129,0 0-128,0 0 33,0 0-1,0 0-32,0 0 33,0 0-1,0 0-128,0 0-128,0 0 128,0 0-128,0 0-32,0 0 0,0 0 32,0 0-64,0 0 0,0 0 0,0 0 65,0 0-65,0 0 64,0 0 0,0 0 0,27 0 0,-27 0-32,0 0 160,0 0 0,0 0 64,0 0 1,30 0-33,-30 0 0,0 0-64,0 0-96,30 0 128,-30 0-63,0 0-97,30 0 0,-30 0-32,0 0 32,31 0-32,-31 0 0,0 0-32,27 0 32,-27 65 0,0-65 0,0 0 0,30 0 0,-30 0 0,0 0-32,0 0 64,0 0-64,0 0 32,0 0 0,0 62 64,0-62-96,0 0 32,0 0 32,0 0-64,30 0 32,-30 0 0,0 0 0,0 0-32,0 0 32,0 0 0,0 0-32,0 0 64,0 0-96,0 0 64,0 0-129,0 0-31,0 0-160,0 0-96,0 0-289,0 0-64,0 0-832,0 0-673,0 0-1410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6:43.324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54 224,'0'0'384,"0"0"289,0 0 127,0 0-255,0 0-65,0 0 1,0 0-65,0 0-127,0 0 31,0 0-64,0 0-32,0 0 33,0 0 31,0 0-32,0 0 96,0 0-191,0 0 31,0 0-64,0 0-32,0 0 32,0 0-96,0 0 96,0 0-64,0 0 0,0 0 32,30 0-96,-30 0 65,0 0-65,30 0 32,-30-30-64,31 30 64,-31 0-32,27-29 96,-27 29 0,30 0 0,-30 0 32,0 0 64,30 0 0,-30 0 0,0 0 65,0 0 95,0 0 32,30 0 65,-30 0-385,28 0 32,-28 0-32,0 0-64,30 0 64,-30 0 0,30 0-128,-30 0 96,30 29-160,-30-29 128,0 0-96,30 0 128,-30 30 64,0-30-96,0 0 128,0 0-64,0 0-32,0 0 32,0 0-32,0 0 0,0 0-32,0 0 32,0 0-64,0 0 32,0 0-64,0 0 64,28 0 32,-28 0 0,0 29 0,0-29-32,0 0 32,0 0-64,0 0 0,0 0 32,0 0-64,0 0-64,0 0-192,0 0-193,0 0-159,0 0-449,0 0-1025,0 0-1474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6:44.477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29 352,'0'0'288,"0"0"-192,0 0 32,0 0 97,0 0 383,0 0 481,0 0 64,0 0 128,0 0-512,0 0 32,0 0-225,0 0-127,0 0-225,0 0 0,0 0-192,0 0 96,0 0-63,0 0-33,0 0-32,0 0 0,0 0 0,0 0 160,0 0 0,30 0 96,0 0-192,-30-29 64,28 29-64,-28 0 64,0 0-63,30 0-33,0 0 32,-30 0 32,30 0-64,-30 0 64,0 0 32,28 0-128,-28 0 64,30 0-64,-30 0 32,30 0 64,-30 0-96,30 0 0,-30 0 32,30 0-160,-30 0 96,0 0 160,28 0-96,-28 0 0,0 0 0,30 0 0,-30 29-64,0-29 32,0 0 32,0 0 32,30 0-64,-30 0 0,0 0 96,0 30-64,0-30 97,0 0-97,0 0 0,0 0-32,0 0 32,0 0-32,0 0-32,0 0 96,0 0-96,0 0 32,0 0-32,0 0 64,0 0-128,0 0-33,0 0-63,0 0-192,0 0-225,0 0-255,0 0-290,0 0-159,0 0-384,0 0-2594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09:49:37.514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28150068-6B35-438B-8293-F929287516BE}" emma:medium="tactile" emma:mode="ink">
          <msink:context xmlns:msink="http://schemas.microsoft.com/ink/2010/main" type="inkDrawing" rotatedBoundingBox="17832,8197 17862,8225 17848,8240 17817,8212" shapeName="Other"/>
        </emma:interpretation>
      </emma:emma>
    </inkml:annotationXML>
    <inkml:trace contextRef="#ctx0" brushRef="#br0">14696 3108 160,'0'0'672,"0"0"65,0 0-321,0 0-31,0 0-97,0 0 32,0 0-95,0 0 31,0 0-32,0 0 96,-30 0-128,30-29 33,0 29-33,0 0-96,0 0-64,0 0-96,0 0-288,0 0-449,0 0-320,0 0-289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09:51:44.232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42361EFF-ACBC-4E1E-AC51-BCAAD532152B}" emma:medium="tactile" emma:mode="ink">
          <msink:context xmlns:msink="http://schemas.microsoft.com/ink/2010/main" type="inkDrawing" rotatedBoundingBox="22530,5933 22560,5933 22560,5948 22530,5948" shapeName="Other"/>
        </emma:interpretation>
      </emma:emma>
    </inkml:annotationXML>
    <inkml:trace contextRef="#ctx0" brushRef="#br0">19394 830 192,'0'0'480,"0"0"-160,0 0 321,0 0 128,0 0-257,0 0 65,0 0-161,0 0-192,-30 0-95,30 0-65,0 0 0,0 0-64,0 0 0,0 0 32,0 0-32,0 0-96,0 0-129,0 0-479,0 0-994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1:08:11.796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4193952B-C0C9-465E-A8C8-22DFA32DD88C}" emma:medium="tactile" emma:mode="ink">
          <msink:context xmlns:msink="http://schemas.microsoft.com/ink/2010/main" type="writingRegion" rotatedBoundingBox="19971,3995 23068,857 24993,2757 21896,5895"/>
        </emma:interpretation>
      </emma:emma>
    </inkml:annotationXML>
    <inkml:traceGroup>
      <inkml:annotationXML>
        <emma:emma xmlns:emma="http://www.w3.org/2003/04/emma" version="1.0">
          <emma:interpretation id="{290387C1-6130-4F64-9F25-AC654681D077}" emma:medium="tactile" emma:mode="ink">
            <msink:context xmlns:msink="http://schemas.microsoft.com/ink/2010/main" type="paragraph" rotatedBoundingBox="20355,3596 21380,2576 22340,3541 21316,456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2BB0954-6455-40B3-A12F-69C67417A526}" emma:medium="tactile" emma:mode="ink">
              <msink:context xmlns:msink="http://schemas.microsoft.com/ink/2010/main" type="line" rotatedBoundingBox="20355,3596 21380,2576 22340,3541 21316,4561"/>
            </emma:interpretation>
          </emma:emma>
        </inkml:annotationXML>
        <inkml:traceGroup>
          <inkml:annotationXML>
            <emma:emma xmlns:emma="http://www.w3.org/2003/04/emma" version="1.0">
              <emma:interpretation id="{9360E14F-8C05-42AD-B7A6-A3600F2BEF36}" emma:medium="tactile" emma:mode="ink">
                <msink:context xmlns:msink="http://schemas.microsoft.com/ink/2010/main" type="inkWord" rotatedBoundingBox="21326,2858 21814,4158 20858,4517 20370,3217">
                  <msink:destinationLink direction="with" ref="{29351B8D-91B7-4196-97D2-C5284944AC20}"/>
                  <msink:destinationLink direction="with" ref="{916E1FB7-99E9-48EF-8C5E-48AB38CEF9D6}"/>
                </msink:context>
              </emma:interpretation>
              <emma:one-of disjunction-type="recognition" id="oneOf0">
                <emma:interpretation id="interp0" emma:lang="en-US" emma:confidence="0.5">
                  <emma:literal>Eddo</emma:literal>
                </emma:interpretation>
                <emma:interpretation id="interp1" emma:lang="en-US" emma:confidence="0">
                  <emma:literal>Edie</emma:literal>
                </emma:interpretation>
                <emma:interpretation id="interp2" emma:lang="en-US" emma:confidence="0">
                  <emma:literal>Edo</emma:literal>
                </emma:interpretation>
                <emma:interpretation id="interp3" emma:lang="en-US" emma:confidence="0">
                  <emma:literal>Eons</emma:literal>
                </emma:interpretation>
                <emma:interpretation id="interp4" emma:lang="en-US" emma:confidence="0">
                  <emma:literal>Edna</emma:literal>
                </emma:interpretation>
              </emma:one-of>
            </emma:emma>
          </inkml:annotationXML>
          <inkml:trace contextRef="#ctx0" brushRef="#br0">17768-1505 64,'0'0'736,"0"0"-159,0 0-193,0 0-128,0 0-63,0 0-1,0 0-96,0 0 32,0 0 0,0 0 0,0 0 0,0 0-64,0 0 33,0 0-1,0 0 32,0 0 0,0 0 32,0 0 32,0 0 32,0 0 1,0 0-129,0 0-32,0 0-32,0 0 0,0 0 64,0 0 0,0 0 0,31 0-64,-31 0 0,0 0 0,30 0-32,-30 0 96,0 0 0,27 0 32,-27 0 65,0 0-129,0 0 0,30 0-64,-30 0 64,0 0 0,30 0-64,-30 0 0,0 0 0,0 0-64,0 0 128,0 0-64,31 0 0,-31 0-64,0 0 64,0 0 96,0 0-128,30 0 32,-30 0 0,0 0 32,27 0-64,-27 0 32,0 0 0,0 0 0,0 0 32,0 0-32,0 0 96,0 0-64,0 0-32,0 0 64,0 0-64,0 0 64,0 0-96,0 0 32,0 0 0,0 0 32,0 0-64,30 0 128,-30 0-160,0 0 64,0 0 0,0 0 0,0 0 64,0 0-64,0 0-64,0 0 64,0 0 0,0 0-64,0 0 64,0 0-64,0 0 64,0 0 0,0 0 0,0 0 0,0 0-128,0 0-160,0 0-353,0 0-96,0 0-320,0 0-512</inkml:trace>
          <inkml:trace contextRef="#ctx0" brushRef="#br0" timeOffset="12348.6063">18064-2156 768,'-87'0'609,"57"0"-225,-31 0-64,31 30-127,3-30 223,-3 29-288,-1 1-160,1-30 64,30 29-64,0 1 0,0-1-128,0 1 0,0 0-257,30-30-543,1 29 31</inkml:trace>
          <inkml:trace contextRef="#ctx0" brushRef="#br0" timeOffset="12816.622">18212-2038 1153,'-60'-29'736,"30"29"-191,3 0 320,-34 0-385,4 0-64,27 29-191,-1 1-129,1-1 0,0 1-160,30 0-32,0-1-161,0 1-95,0-1-160,0 1-33,30-30-95,0 0-257</inkml:trace>
          <inkml:trace contextRef="#ctx0" brushRef="#br0" timeOffset="-6140.3641">17977-1801 256,'0'0'352,"-30"0"-32,30 0 1,0 0 127,0 0-64,0 0-31,-31 0-97,31 0 160,0 0-95,0 0-161,-30 0 96,30 0-32,0 0-31,0 0-129,0 30 96,0-30-96,-30 0 32,30 0-64,0 29 0,-27-29 0,27 0 64,0 0-64,0 0-32,-30 30 0,30-30-32,-31 0 32,31 29-128,0-29 128,0 0 128,-30 30-64,30-30-96,0 0 64,0 0 32,0 30-64,-30-30 96,30 0-96,0 29 64,0-29-64,0 30 96,0-30-64,0 29-64,0-29-64,0 30 128,0-30-32,0 30-128,0-30 192,0 29-32,0-29-96,0 30-32,0-30 192,0 29-64,0-29 161,0 0-193,0 30 0,0-30 160,0 29-160,30-29 64,-30 30-64,0 0 128,30-30-32,-30 29 96,31 1-128,-31-1 128,30 1 33,-30 0-161,27-1 32,3-29-64,-30 30 32,30-1 0,-30-29 0,31 0-32,-1 30 32,-30-30 0,27 0-64,-27 30 160,30-30-32,0 0 65,1 29-97,-4-29 0,3 30-96,0-30 0,0 0 0,1 0 0,-4 29 96,3-29-64,-30 0 32,30 0-64,0 0 0,-2 0 0,2 0 0,0 0 32,0-29-32,-30 29 32,30 0-64,-30 0 32,0 0-64</inkml:trace>
          <inkml:trace contextRef="#ctx0" brushRef="#br0" timeOffset="14320.708">18095-1919 320,'-61'-30'1441,"31"30"-288,3-30-672,-34 30 63,31 0 1,-27 0-225,27 30-192,-1-30 160,1 30-63,0-1-225,30-29-96,0 30-97,-27-1 97,27 1-96,0 0 0,0-1-192,27 1 95,-27-1-191,30-29-129,0 30 321,1-30 64,-1 0 0,-3 0 127,3-30 162,0 1-1,1-1 32,-1 30 192,-30-29-128,0-1 160,0 30 97,0-30 191,0 30-95,-30 0-193,-31 0-192,31 0-96,-27 0 32,-34 0 65,64 0-65,-34 30-96,4-30 64,27 30-32,0-1 224,30-29-64,0 30 32,0-1-128,0 1-128,0 0-96,30-1-64,0 1-289,-3-1 97,34-29 64,-31 0 95,-3 0 161,33 0 0,-29 0 96,-1-29-32,-30-1 96,27 1-64,-27 29 96,0-30 225,0 30-129,0-30 192,0 30-96,-27-29 33,-3 29-129,-1 0 160,1 0 33,0 0-193,3 0 32,-3 0-32,-1 29-128,1 1-128,30 0-32,0-1-256,0 1-97,0-1-319,0 1 191,30-30 32,1 30 161,-1-30-96,-3 0 63,3 0 65,0-30 160,1 30 128,-1-30 32,-3 1 64,-27-1-96,0 1 32,30-1 0,-30 30 256,0-30 64,0 1 64,-30 29-127,3 0-1,-34 0 288,1 0-127,33 0-225,-34 29 192,31-29 225,3 30-193,-3 0-192,0-1 0,30 1-192,0-1 32,0 1-224,0 0-32,0-1-224,0 1-33,30-30 97,0 29 64,-3-29 31,3 0 1,1 0-32,-1 0 192,-3-29 31,3-1 65,-30 1 0,30-1 32,-30 30 32,0-30 193,0 1 63,0 29-32,0 0-64,-30-30-32,0 30-95,-27 0 159,26 0 416,-26 30-319,27-30-33,0 59-64,-1-29-128,31-1-96,-30 30-128,30 0-224,0-29-129,0 0 65,0-30 192,30 29-33,1-29-63,-1 0-96,0 0 128,-3-29 95,34-1 1,-31 0 192,27 1 0,-27-1 64,1 1 0,-1-1 96,-3 30 33,-27-29 191,0 29 257,0 0-225,0 0-192,0 0-64,0 0-192,-27 0-96,27 0 32,-61 29 128,31 1-32,30-1-32,-30 1 0,30-1-32,0-29-160,0 30 0,0-30-65,0 0-223,0 0-129,30 0 193,0 0 352,1 0-801,-1 0-64,-3-30 865,-27 1-96,30-1 160,0 30 32,-30-29 64,0-1 672,0 30 385,0 0-480,0 0-481,0 0-192,-30 0 224,0 0 1,3 0-65,-3 0-128,-1 30-160,31-1-225,-30 1-159,30-30-866</inkml:trace>
          <inkml:trace contextRef="#ctx0" brushRef="#br0" timeOffset="12613.6104">18034-2038 928,'-30'-29'1057,"3"29"-288,-34 0 96,31 0 0,0 0-673,-27 0 96,26 0-288,1 29 0,30 1 0,-30-1-96,30 1-160,0 0-64,0-1 95,0 1 1,30-1-32,0-29-257,31 0-255,-34 30-353,33-30-32</inkml:trace>
          <inkml:trace contextRef="#ctx0" brushRef="#br0" timeOffset="9688.5654">18270-1150 832,'0'0'1121,"0"0"-416,0 0-192,0 0-65,0 0-160,0 0-160,0 0-64,0 0 65,0 0-65,0 0 32,0 0-32,0 0 96,0 0-32,0 0 32,0 0-32,0 0-32,0 0 32,0 0-31,0 0 95,0 0-32,0 0 64,30 0 128,-30 0-223,0 0 31,0 0-64,0 0-32,0 0 96,0 0-64,0 0-64,0 0 64,0 0-64,0 0 32,0 0-96,30 0 64,-30 0-32,0 30 0,0-30 0,0 0 32,0 0-64,0 0-32,30 0 64,-30 0-32,0 0 32,0 0-64,0 0 64,0 0-64,0 0 0,28 29-32,-28-29-32,0 0 96,30 0 32,-30 0-64,0 0-32,30 0 0,-30 0 224,0 0-128,30 0 32,-30 0 0,0 0 64,0 0-96,0 0 32,30-29-96,-30 29 64,0 0 0,0 0 32,0 0-32,28 0-32,-28 0 32,0 0-64,0 0 128,0 0-128,0 0 32,0-30 0,0 30 0,0 0 32,0 0 0,0 0 0,0 0 0,0 0 0,30-30-32,-30 30 32,0 0-96,0 0 128,0 0-32,0 0 64,0 0 0,0 0-64,0 0 64,0 0 0,0 0-32,0 0 0,0 0 0,0 0-32,0 0 0,0 0-32,0 0 32,0 0-64,0 0 0,0 0-128,0 0-161,0 0-191,0 0-289,0 0-512,0 0-962</inkml:trace>
        </inkml:traceGroup>
        <inkml:traceGroup>
          <inkml:annotationXML>
            <emma:emma xmlns:emma="http://www.w3.org/2003/04/emma" version="1.0">
              <emma:interpretation id="{62210DF0-C405-4562-BD38-F8B31F944785}" emma:medium="tactile" emma:mode="ink">
                <msink:context xmlns:msink="http://schemas.microsoft.com/ink/2010/main" type="inkWord" rotatedBoundingBox="20896,3660 21284,2753 22023,3069 21635,3976">
                  <msink:destinationLink direction="with" ref="{29351B8D-91B7-4196-97D2-C5284944AC20}"/>
                  <msink:destinationLink direction="with" ref="{916E1FB7-99E9-48EF-8C5E-48AB38CEF9D6}"/>
                </msink:context>
              </emma:interpretation>
              <emma:one-of disjunction-type="recognition" id="oneOf1">
                <emma:interpretation id="interp5" emma:lang="en-US" emma:confidence="0.5">
                  <emma:literal>odor.</emma:literal>
                </emma:interpretation>
                <emma:interpretation id="interp6" emma:lang="en-US" emma:confidence="0">
                  <emma:literal>odd.</emma:literal>
                </emma:interpretation>
                <emma:interpretation id="interp7" emma:lang="en-US" emma:confidence="0">
                  <emma:literal>odors</emma:literal>
                </emma:interpretation>
                <emma:interpretation id="interp8" emma:lang="en-US" emma:confidence="0">
                  <emma:literal>ode</emma:literal>
                </emma:interpretation>
                <emma:interpretation id="interp9" emma:lang="en-US" emma:confidence="0">
                  <emma:literal>ode.</emma:literal>
                </emma:interpretation>
              </emma:one-of>
            </emma:emma>
          </inkml:annotationXML>
          <inkml:trace contextRef="#ctx0" brushRef="#br0" timeOffset="15216.485">18774-1979 2594,'28'60'1057,"-28"-90"-256,-28 30 288,-2-30-64,0 30 192,30 0-769,-30 0-288,2 0-63,28 0-97,-30 0-32,30 0-161,-30 30-95,30-30-288,0 30-161,0-1-192,0 1-416,0-1 192,30 1-385</inkml:trace>
          <inkml:trace contextRef="#ctx0" brushRef="#br0" timeOffset="15012.7319">18774-1979 864,'-60'0'737,"60"0"-641,-30 0-96,2 0-32,-2 30 320,0-30 65,0 30 512,30-30-97,-30 0-255,30 29-161,0-29-192,0 30-96,0-30-192,0 29-384,0 1-353,30-30-224,0 0-417</inkml:trace>
          <inkml:trace contextRef="#ctx0" brushRef="#br0" timeOffset="1282.0728">18095-1505 160,'0'0'672,"0"0"-415,0 0 287,0 0-192,0 0-320,0 0-32,0 0 129,0 0 95,-31 0 96,31 0 161,0 0-161,-30 0 0,30 0-64,0 0-192,0 0-96,-30 0 0,30 0 0,0 0 0,0 30 32,0-30 64,0 0-32,-27 0 64,27 0-31,0 0-33,0 0 224,0 0 32,0 29-32,0-29-224,0 0 96,0 0-95,0 0-1,0 30 0,0-30-32,0 0 96,0 29-96,0-29 32,0 0-32,0 30 64,0-30 128,0 0-64,27 0-96,3 0-32,-30 29 32,30-29-32,-30 0 0,31 0-32,-31 0 32,27 0-32,-27 0 32,30 0 0,-30 0-32,30 0-64,-30 0 64,30 0 64,-30 0-32,0-29 0,31 29 32,-31 0-32,0 0-32,27 0 64,-27 0-32,0 0 0,30 0 0,-30-30-32,0 30 64,30 0-64,-30 0 64,0 0-64,0 0 32,0-29 0,30 29 0,-30 0 0,0 0-32,0 0-32,0 0 0,0-30 64,0 30-32,0 0 64,0 0-64,0-29 32,0 29 0,0 0-32,0 0 64,0 0-64,0 0 32,0 0 0,0-30-32,0 30 32,0 0 0,0 0 0,0 0 0,0 0-32,0 0 32,0-30 32,0 30 0,0 0 0,0 0-32,0 0 32,0 0 32,0 0 0,0 0-64,0 0 0,0 0 64,0 0-64,-30 0 0,30-29 0,0 29 96,0 0-96,0 0 0,-30 0 96,30 0 0,0 0 0,-30 0-64,30 0 64,0 0-96,-27 0 32,27 0-32,0 0 33,-31 0-66,31 0 33,-30 0-32,30 0 64,-30 0-96,0 0-32,30 0 96,-27 0-32,27 0 0,-31 29-64,31-29 0,-30 0-64,30 30-224,0-30 63,0 0-223,-30 0 95,30 0-127,0 0 288,0 0-65,0 0-287,0 0-193,0 0-384</inkml:trace>
          <inkml:trace contextRef="#ctx0" brushRef="#br0" timeOffset="12126.1029">18656-1890 1665,'0'0'545,"0"0"-289,0 0 481,0 0-321,-30 0-128,30 0-96,0 0 1,0 0 63,-30 0 32,30 0-96,0 0-64,0 0 1,0 0-162,0 30 1,0-30-128,0 0-160,0 0-160,0 0-97,0 29 129,0-29-97,0 0 257,0 0-33,0 0-159,0 0 96,30 0 127,-30 0 65,0-29 96,0 29 192,0-30 801,0 30-160,0-29 288,-30 29-32,30 0-545,-30 0-64,30 0-63,-30 0 159,2 0 225,-32 0-417,30 0 65,0 0-193,2 29-96,28-29-64,-30 30 0,0-30-192,30 29 320,0-29-64,0 0-128,0 30-64,0-30 31,0 30-127,0-30-224,30 0-321,0 29-64,-30-29 257,28 0 191,2 0 129,-30 0 0,30 0 64,-30-29 32,0 29 128,30-30 64,-30 30 64,0 0 160,0-30-192,0 30 192,0-29-32,-30 29-95,30 0 127,-30-30 64,0 30-32,30 0 33,-28 0-257,-2 0 64,30 0 0,0 0-64,-30 0-128,30 0 32,0 0-160,0 0 0,0 0-1,0 0-319,0 0-1,0 0 225,0 0-96,0 0-97,0 0-63,0 0 127,0 0-159,30 0 192,0 0 255,-30 0-191,28 0 96,2 0 160,-30-29 160,30-1 320,0 0 385,-30-29-32,0 30-65,0-1 289,0 30-64,0-59-128,-30 29-385,0 1 513,0 29 96,2-30-320,-2 1-481,0 29 32,0 0 129,3 0-385,-34 0 32,31 0-32,30 0 0,-30 0-64,30 0-289,0 29 97,0-29-192,-27 30 288,27-30 63,0 29-95,0 1-32,0 0 0,0-1-353,27 1 193,3-1-64,-30-29-65,30 30 65,-30-30 191,30 0 161,-30 0-160,31 0 96,-31 0-32,27 0 0,-27-30-161,0 30 225,0 0 0,0-29 96,0 29 96,0 0 64,0-30-160,-27 30 32,27 0 64,-31 0-64,1 0-32,0 0 0,30 0 64,-30 30 0,30-1-64,0 1 0,0-1 32,0 1 32,0-30-160,0 30-64,0-30-225,30 29-63,0-29 32,0 0-1,1 0-288,-4-29 225,3-1 320,-30 0 160,30 1 32,0-1 32,-30 1 736,0-1-511,0 1 159,0-1 673,-30 30-480,0-30-321,0 30 32,-28 0-31,28 0-129,-30 0-64,33 30 32,-4 0 160,1-30-160,0 29-128,30 1-32,0-30 0,0 29-160,0 1 0,0-1 32,0-29-129,0 30 33,0-30-288,30 30-65,-30-30 97,0 0 95,30 0-480,1 0-62</inkml:trace>
        </inkml:traceGroup>
      </inkml:traceGroup>
    </inkml:traceGroup>
    <inkml:traceGroup>
      <inkml:annotationXML>
        <emma:emma xmlns:emma="http://www.w3.org/2003/04/emma" version="1.0">
          <emma:interpretation id="{1F01C612-3862-4323-818D-85A87B6946B3}" emma:medium="tactile" emma:mode="ink">
            <msink:context xmlns:msink="http://schemas.microsoft.com/ink/2010/main" type="paragraph" rotatedBoundingBox="20194,4215 23291,1077 24993,2757 21896,589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87FFE6B-A4CE-4D61-BCD4-E8AEC97E30F2}" emma:medium="tactile" emma:mode="ink">
              <msink:context xmlns:msink="http://schemas.microsoft.com/ink/2010/main" type="line" rotatedBoundingBox="20194,4215 23291,1077 24993,2757 21896,5895"/>
            </emma:interpretation>
          </emma:emma>
        </inkml:annotationXML>
        <inkml:traceGroup>
          <inkml:annotationXML>
            <emma:emma xmlns:emma="http://www.w3.org/2003/04/emma" version="1.0">
              <emma:interpretation id="{C30561D7-6754-4784-BF75-E0AD23E1B65E}" emma:medium="tactile" emma:mode="ink">
                <msink:context xmlns:msink="http://schemas.microsoft.com/ink/2010/main" type="inkWord" rotatedBoundingBox="20194,4216 23290,1077 24993,2756 21896,5895">
                  <msink:destinationLink direction="with" ref="{29351B8D-91B7-4196-97D2-C5284944AC20}"/>
                  <msink:destinationLink direction="with" ref="{916E1FB7-99E9-48EF-8C5E-48AB38CEF9D6}"/>
                </msink:context>
              </emma:interpretation>
              <emma:one-of disjunction-type="recognition" id="oneOf2">
                <emma:interpretation id="interp10" emma:lang="en-US" emma:confidence="0">
                  <emma:literal>Fission,</emma:literal>
                </emma:interpretation>
                <emma:interpretation id="interp11" emma:lang="en-US" emma:confidence="0">
                  <emma:literal>sissify,</emma:literal>
                </emma:interpretation>
                <emma:interpretation id="interp12" emma:lang="en-US" emma:confidence="0">
                  <emma:literal>sissify</emma:literal>
                </emma:interpretation>
                <emma:interpretation id="interp13" emma:lang="en-US" emma:confidence="0">
                  <emma:literal>siskin,</emma:literal>
                </emma:interpretation>
                <emma:interpretation id="interp14" emma:lang="en-US" emma:confidence="0">
                  <emma:literal>sissies,</emma:literal>
                </emma:interpretation>
              </emma:one-of>
            </emma:emma>
          </inkml:annotationXML>
          <inkml:trace contextRef="#ctx0" brushRef="#br0" timeOffset="-2265.3046">17916-1771 576,'0'0'641,"0"0"-97,0 0-63,0 0-33,0 0-64,0 0 33,0 0 159,0 0-223,0 0-129,0 0-32,0 0 32,-30 0-32,30 0 65,0 0 63,0 0-96,0 0-128,0 0 64,0 0 65,0 0-1,0 0 160,0 0-192,0 0-63,0 0-65,0 0 32,0 0-96,0 0 0,0 0-64,0 0 128,0 0-160,0 0 96,0 0-64,0 0 64,0 0 64,30 0-32,1-30 64,-1 30-32,-3 0-32,33-30-32,-29 30 0,-4 0 32,3 0 0,0 0 32,0-29-96,1 29 64,-31 0-32,27 0-32,-27 0 64,30 0-32,-30 0 64,30 0-128,0 0 32,-30 0 64,0 0 32,28 0-32,-28 0-32,30 0 0,-30 0 64,30 0 64,-30 29-96,30-29 64,0 0-96,-2 0 32,-28 0-64,30 30 64,-30-30-64,30 0-32,0 30 96,-30-30-128,30 29 96,-30-29 128,28 30 65,-28-30-97,30 29-32,0-29 96,-30 30-160,30 0 64,-2-30-32,-28 29-32,30 1 0,-30-30-96,30 29 128,-30-29 160,0 30-64,0-30-160,30 30 32,-30-30 0,0 29 128,0-29-96,0 0-32,0 30 32,0-30 0,0 0 193,0 29-193,0-29-32,0 0 32,0 30-64,0-30 64,0 0 32,0 29-128,0-29 160,0 0-32,0 0 0,0 30-64,0-30 96,0 0-128,-30 30 64,30-30-32,0 29 32,-30-29-32,30 30-32,-30-30 64,30 29-32,0-29 32,0 0-32,0 0 32,-28 0-32,28 30 96,0-30-160,0 0 64,0 0 0,0 30-32,-30-30 64,30 0-96,0 0 64,-30 0 32,30 29 0,0-29-64,-30 0 32,30 0 32,-28 0-64,28 30 32,-30-30-32,30 0 64,-30 29-32,30-29 0,-30 0 0,30 30 0,-30-30 0,30 0-32,0 30 96,-28-30-64,28 0 0,0 0 0,0 0 0,0 0 0,0 0-32,0 0 0,0 0-32,0 0 64,0 0-32,0 0 32,-30 0 64,30 0-64,0 0 0,0 0 0,0 0 0,0 0 0,0 0-128,-30 0 96,30 0 32,0 0-32,-30 0 32,30 29 0,0-29 32,0 0-64,-30 0 32,30 0 0,0 0 32,0 0-32,0 0 0,0 0 32,-28 0-64,28 0 64,0 0-64,0 0 32,0 0 0,0 0 0,0 0 32,0 0-32,0 0 64,0 0-128,0 0 128,0 0-64,0 0-64,0 0 0,0 0 0,0 0-64,0 0-97,0 0 33,0 0-320,0 0-225,0 0-448,0 0-288,0 0-129,0 0-928</inkml:trace>
          <inkml:trace contextRef="#ctx0" brushRef="#br0" timeOffset="6531.0169">18566-1564 64,'0'29'1121,"0"-29"-417,0 0-319,0 0-33,0 0 32,0 0 33,0 0 31,0 0-63,0 0-97,0 0-160,0 0 0,0 0-64,0 0 128,0 0 0,0 0-31,0 0-65,0 0 32,0 0 0,0 0-32,0 0-96,0 0-32,-30 0 32,30 0 32,0 0 0,-28 0 0,28 0-32,0 30 0,0-30 32,-30 0-64,30 0 32,0 0 32,0 0-32,0 0 128,-30 0-96,30 30 96,0-30-31,0 0 31,0 0-64,0 0-64,0 29 0,0-29 32,0 0 64,0 30-64,0-30 32,0 0-64,30 29 32,-30-29-32,0 0 32,30 30 32,-30-30-128,0 0 32,28 29 0,-28-29 0,0 0-32,30 0 96,-30 0-128,0 0 96,30 0-32,-30 0-32,30 0-129,-30 0 65,0 0-96,30-29 160,-30 29 64,0 0-64,28 0 64,-28-30-96,0 30-64,0 0-64,30-29 31,-30 29 65,0 0-64,0-30 160,0 30-32,0 0 128,0-29-128,0 29 160,0 0-96,0 0 32,0 0 0,0-30 32,0 30 32,0 0-64,0 0 96,0 0-128,0 0 32,0 0-64,0 0 32,-30-30 0,30 30 32,0 0-32,0 0 0,0 0 65,0 0-65,0-29 128,0 29-32,0 0 128,-28 0 0,28 0 64,0 0-63,0 0-193,0 0 0,-30 0-128,30 0 32,0 0 0,-30 0 64,30 0-33,-30 0-31,30 0-96,0 0 0,-30 0 64,30 0-224,0 0-65,0 0-31,0 0 32,0 0-513,0 0-705</inkml:trace>
          <inkml:trace contextRef="#ctx0" brushRef="#br0" timeOffset="5492.251">18566-1564 1024,'0'0'225,"0"0"-193,0 0 96,0 0 64,0 0-96,0 0 192,0 0-288,0 0 64,0 0-32,0 0-64,0 0 0,0 0-224,0 0-160,0 0 63,0 0 1,0 0-287</inkml:trace>
          <inkml:trace contextRef="#ctx0" brushRef="#br0" timeOffset="47865.1781">18418-1357 640,'0'0'545,"0"0"-257,0 0 96,0 0 33,0 0-1,0 0-192,0 0-32,0 0 1,0 0-1,0 0 96,0 0-32,0 0-31,0 0-161,0 0 0,0 0 0,0 0 0,0 0-32,0 0 64,0 0-64,0 0 0,0 0 96,0 0-64,0 0 96,0 0-64,0 0 65,0 0 31,0 0 128,0 0-160,0 0 0,0 0-64,0 0-96,0 0 32,0 0-64,0 0 161,0 0-129,0 0 32,0 0-32,0 0 0,0 0 0,0 0 0,0 0-32,30 0 64,-30 0 32,0 0-128,30 0 64,-30 0 0,0 0 64,0 0-128,0 0 160,30 0-64,-30 0-32,0 0 0,0 0 0,0 0 32,0 0-64,0 0 64,0 0-32,0 0 0,0 0 0,0 0 32,0 0-32,0 0-32,28 0 64,-28 0-32,0 0 64,0 0-64,0 0 0,0 0 0,0 0 0,0 0 0,0 0 0,0 0 32,0 0 0,0 0 0,0 0 32,0 0 0,0 0 0,0 0 0,0 0-32,0 0 32,0 0-64,0 0 32,0 0 0,0 0-64,0 0 64,0 0-32,0 0 0,0 0-32,0 0 32,0 0-96,0 0-64,0 0-160,0 0-161,0 0-319,0 0-161,0 0-449,0 0-512</inkml:trace>
          <inkml:trace contextRef="#ctx0" brushRef="#br0" timeOffset="51115.2273">18388-1387 1985,'-28'0'481,"28"0"-193,0 0 353,0 0-97,0 0 65,0 0-65,0 0-63,0 0-1,0 0-31,0 0-129,0 0-160,0 0-32,0 0 0,0 0 65,0 0 127,0 0-192,0 0 32,0 0 0,0 0-64,0 0 32,0 0-63,0 0 31,0 0-64,0 0-64,0 0 160,0 0 0,0 0-96,28 0 64,-28 0 32,30 0-64,-30 0 64,30 0-96,-30 0-32,30 0 32,-30 0-32,30 0 0,-30 0 32,0 0 0,0 0-64,0 0 64,0 0-32,0 0-32,28 0 128,-28 0-192,0 0 96,0 0 0,0 0 32,0 0-64,0 0 128,0 0-31,0 0-65,0 0 0,0 0 32,0 0 0,0 0-64,0 0 64,0 0-32,0 0-32,30 0 64,-30 0-32,0 0 32,0 0-32,0 0 0,0 0-32,0 0 64,0 0-64,0 0 64,0 0-32,0 0 64,0 0-64,0 0 0,0 0 32,0 0-64,0 0 32,0 0-64,0 0 160,0 0-128,0 0 64,0 0-32,0 0 64,0 0-64,0 0-32,0 0 32,0 0-192,0 0-1,0 0-95,0 0-288,0 0-513,0 0-769,0 0-512</inkml:trace>
          <inkml:trace contextRef="#ctx0" brushRef="#br0" timeOffset="17775.8589">18892-1890 736,'0'-29'1634,"0"29"95,0 0-479,0 0-450,0 0-191,0 0-193,0 0-288,0 0-224,-30 0 128,0 0-32,30 29-32,-30 1-64,30-1 0,0 1 0,0 0-32,0-1-385,0 1-127,30-30-33,-30 29 225,30-29 320,0 30-161,-30-30 193,30 0 128,-30 0-32,28-30 0,-28 1 0,0 29 64,0-30 225,0 1 255,0 29 1,0 0-161,0 0-192,0 0-128,0 0-64,-28 0 192,-2 0-159,0 0-1,0 29-32,30 1-97,-30 29 1,30-29-224,0-1 32,0 1 32,0-30 63,0 0 161,0 29-256,30-29-96,0 0 31,0 0-95,0 0 160,-2 0 63,2-29 33,0 29 160,-30-30 0,0 30 64,0 0 160,0-29 129,0 29 191,0 0 673,0 0-544,0 0-385,-30 0 257,0 0-129,2 0-128,-2 0-160,30 0-96,-30 0-32,30 0-32,-30 29-128,30 1-96,0-1-225,0 1 97,0 0-65,0-30-31,0 29 288,0-29 0,30 0 63,0 0 97,0 0 0,-2 0 64,-28 0-64,30-29 128,-30 29-128,30-30 160,-30 30 64,0 0 129,0-30 287,0 30 1,0 0-161,0 0-288,0 0 0,-30 0-95,30 0 95,-30 0-64,2 0-96,28 30 64,-30-30 96,30 30-32,-30-1-96,30 1 0,0-1-96,0 1-32,0-1-129,0 1-31,0-30-192,30 0 288,-30 0-33,30 0-31,-2 0 64,2 0 32,-30 0 0,30-30 96,-30 30 96,0-29 0,0 29 160,0 0 32,0-30 160,0 30-191,0 0 191,-30 0 64,30 0-191,-30 0 63,2 0-224,28 0 32,-30 0-128,30 0-32,0 30-128,0-30 0,0 29-96,0-29-97,0 0-191,0 30 63,0-30 129,0 0 0,0 0 159,0 0 129,0 0 0,30 0 64,-30 0 64,0 0 32,0 0 65,0-30-1,28 30-64,-28 0 0,0 0 0,0 0 128,0 0 0,0 0 193,0 0 127,0 0-159,0 0-642,0 0 289,0 0 161,0 0 31,0 0-192,0 30-64,0-30-256,0 0-225,0 0-160,0 0 161,0 0 512,0 0 0,0 0-32,30 0-32,-30 0-64,30 0 96,0-30-96,-2 30-97,-28 0 129,0-29 96,0 29 96,0 0 97,0 0 191,0 0-192,0 0 96,0 0-31,-28 0 31,28 0-128,-30 0-160,0 0 32,30 0-64,0 29 32,-30-29-160,30 30-96,0-30-225,0 0 161,0 30-96,0-30-129,0 0 129,0 0-65,0 0 193,30 0-32,-30 0 95,30 0 225,-30 0 96,30-30 65,-30 30 95,0-30 64,0 30-256,0-29 321,0 29 511,0 0 33,0 0-224,0 0-193,0 0 129,0 0-160,0 0-257,0 0-224,-30 0 0,30 0-96,-30 29 96,30-29-193,-30 30 1,30 0-128,0-30-160,0 29 191,0-29-191,0 0-129,0 0 65,0 0 255,30 0 1,-30 0-64,30 0 192,0 0 96,-2-29-32,-28 29 31,30-30 130,-30 30-33,0 0 32,0 0 256,0 0 321,0 0-33,0 0-127,0 0-225,0 0-96,0 0-128,-30 0-160,2 0 32,28 0 0,-30 30 96,0-1-96,30-29 64,-30 30-129,30-30 97,0 29-160,0-29-256,0 30-129,0-30 97,0 0 127,0 0 193,0 0 96,30 0-96,-30 0 0,30 0-1,-30 0 65,30-30 96,-30 30 160,0-29 33,28 29 191,-28 0 128,0 0-63,0 0 63,0 0-127,0 0-129,-28 0-192,-2 0 160,0 0 160,0 0-128,2 0 65,-2 0-321,30 29 224,-30 1-128,0 0 32,30-30-192,0 29-32,0-29-160,0 30-97,0-30 65,0 0-32,0 0 127,0 0 1,30 0-96,0 0 224,0-30 64,-2 1-64,-28 29 96,30-30 0,0 0 0,0 30 32,-30 0 64,0-29 352,0 29 129,0 0 95,0 0-255,0 0-321,0 0-32,-30 0 64,0 0-64,0 0-32,30 29 128,-28-29-160,28 30 32,0-30-96,0 30 64,0-30-64,0 29 0,0-29-32,0 0-288,28 0 191,-28 0-95,30 0 0,0 0 160,-30 0 96,30 0-32,-30 0 32,28-29 0,-28 29 64,0 0-32,0 0 32,0 0-32,0 0-32,0 0 32,0 0-96,0 0-33,0 0-223,0 0-160,0 0 159,0 0-127,0 0-65,30 0-736</inkml:trace>
          <inkml:trace contextRef="#ctx0" brushRef="#br0" timeOffset="55339.3924">18980-1653 224,'0'0'800,"0"0"1,0 0-224,0 0-161,0 0 33,0 0 63,0 0-96,0 0 97,0 0 96,0 0-161,0 0-320,0 0-32,0 0 96,0 0 129,0 0-129,0 30 0,-30-1 32,30 1-192,-28-1 160,28 1-160,0-30 33,0 30 63,-30-1-160,30-29 160,0 30-64,0-30-64,0 29-64,0-29 32,0 0 64,0 0-128,0 30-64,0-30 95,0 0 65,0 0 65,0 0 63,0 0-32,0 0-64,0 0-64,0 0 32,0 0-96,0 0 0,0 0 64,0 0-33,0 0 33,0 0-32,0 0-32,0 0-96,0 0 32,0 0 32,0 0-32,0 0 128,0 0-32,0-30 64,0 30 0,0-29 0,0 29 0,0-30 64,0 30-64,0-29 0,0 29 96,0-30 0,0 30-32,0 0-64,0 0 64,0 0-64,30 0 128,-30-30 0,0 30 32,0 0 33,0 0 63,0 0-64,0-29-32,0 29 32,0 0-96,0 0 97,0 0-97,0 0-32,0 0-64,0 0 32,0 0-64,0 0 64,0-30 0,0 30-32,0 0 32,0 0-64,0 0 32,0 0 0,0 0 32,0-29-64,0 29 32,0 0 0,0 0 0,0-30 0,28 30 0,-28 0 32,0 0-32,0 0 0,0 0 64,0 0-64,0 0 32,0 0 256,0 0-288,0 0-384,0 0 224,0 0 160,0 0 256,-28 30-192,28-1-64,-30 1 32,30-1-32,-30 1-64,30 0 96,0-30 0,-30 29-64,30-29 32,0 0-224,0 30 64,0-30-97,0 0-159,0 0-417,0 0-416,0 0 192,0 0-128,0 0-1378</inkml:trace>
          <inkml:trace contextRef="#ctx0" brushRef="#br0" timeOffset="7546.0325">18802-1446 992,'0'0'705,"0"0"-32,0 0-353,0 0-96,0 0 65,0 0-33,0 0 96,0 0-96,0 0 65,0 0 31,0 0 32,0 0-63,0 0-129,0 0 64,0 0-96,0 0-64,0 0 64,0 0-63,30 0-1,-30 0 96,0-29 64,30 29-256,-30 0 352,30 0-191,-30-30-1,0 30 32,30 0-160,-30 0 64,0 0-64,0 0 0,0 0 0,0-30 0,0 30-32,0 0 32,0 0-96,0 0 64,0 0-64,0 0-32,0 0 32,0 0 0,0 0 32,0 0-160,0 0 31,0 0-31,0 0-32,0 0-128,0 0 63,0 0-127,0 0-32,0 0-33,0 0-288,0 0-416,0 0-1185</inkml:trace>
          <inkml:trace contextRef="#ctx0" brushRef="#br0" timeOffset="23209.5406">18388-825 640,'0'0'961,"0"0"0,0 0-481,0 0-287,0 0-33,0 0-64,0 0-64,0 0 128,0 0 64,0 0-32,0 0-160,0 0 65,0 0-97,0 0-97,0 0 226,0 0-97,0 0 0,0 30-32,0-30 64,0 0-64,0 30 32,0-30 0,0 29 0,0-29 0,-28 30 0,28-30 32,0 29-128,0-29 224,-30 0-160,30 30 0,0-30-32,0 0 64,0 30-64,-30-30 64,30 29-64,0-29 32,0 0 0,0 0-32,0 0 32,0 0-32,0 0 96,0 0-64,0 0-32,0 0 0,0 0 32,0 0 0,0 0-96,0 0 64,0 0-32,0 0-32,0 0-33,0 0-31,0 0-64,0 0-64,0 0 96,0 0 64,0 0 128,0 0 0,0 0 32,0 0-64,0 0 64,0 0 0,0 0 0,0 0-32,0 0 0,0 0 0,0 0-64,0 0 64,0 0-32,0 0 32,0 0 0,0 0 0,0 0-32,0 0 64,0 0-32,0 0 0,0 0-32,0 0 32,0 0 0,0 0-65,0 0 130,0 0-130,0 0 65,0 0 0,0 0 65,0 0-65,0 0 0,0 0 0,0 0 0,0 0 32,0 0-129,0 0 97,0 0-32,0 0 0,0 0-96,0 0 0,0 0 96,0 0-96,0 0-96,0 0-353,0 0-704</inkml:trace>
          <inkml:trace contextRef="#ctx0" brushRef="#br0" timeOffset="27215.6858">18388-499 32,'0'0'576,"0"0"-224,0 0-63,30 0 127,-30 0 0,30 0 1,-30 0 95,30 0-191,-30 0-33,30 0 32,-30 0-64,28 0-63,-28 0 287,30 0-128,0 0-95,0-30-33,0 30-160,28 0 96,-28-29-32,28 29-32,-28-30-128,30 30 160,-30-29-96,-2 29 65,32-30-65,-30 30-64,-2-30 160,2 30-160,30-29 64,-30 29-64,-2 0 32,-28-30-64,30 30 128,0 0-64,-30-29 0,0 29 0,0 0 0,0 0 32,0 0-64,0 0 64,0 0-128,0 0-1,0 0-319,0 0-545,0 0-704</inkml:trace>
          <inkml:trace contextRef="#ctx0" brushRef="#br0" timeOffset="26074.6224">18330-617 128,'0'0'192,"0"0"-128,0 0 32,0 29 160,-30-29-32,30 0-127,0 0-1,0 0 0,-30 0 0,30 0 32,0 0 32,0 0 192,-27 0-191,27 30 95,-31-30 32,31 0 64,-30 0-63,30 0 31,0 0 160,0 0-159,-30 0-97,30 0-32,-30 0 32,3 0 385,27 0-385,-31 0 96,1 0-63,0 0 63,3-30 96,-3 30 97,30 0-225,-31 0 129,1 0-257,30 0 128,-30 0 0,3-29 0,27 29-127,-30 0 31,30 0 0,0 0-192,-31 0 64,31 0-64,-30 0 160,30 0-128,-30-30 0,30 30-32,-27 0 0,27 0 96,-30 0-64,30 0-32,0 0-32,0 0 64,0 0-96,0 0 0,0 0-64,0 0-96,0 0-32,0 0-129,0 0-95,0 0-257,0 0-480,0 0-1121,30 0-673</inkml:trace>
          <inkml:trace contextRef="#ctx0" brushRef="#br0" timeOffset="28566.9566">18448-558 384,'0'0'576,"0"0"97,0 0 192,0 0-192,0 0-353,0 0 128,0 0-159,0 0-193,0 0-32,0 0 32,0 0 128,0 0-96,0 0-64,0 29 96,0-29-64,0 30-32,0 0 1,-30-30-65,30 29 128,0 1-32,0-1 160,0-29-96,0 30-32,0 0-128,0-30 32,0 29-32,0-29 0,0 30 32,0-30-64,0 0 64,0 0-64,0 0 0,0 0-32,0 0 0,0 0 0,0 0 32,0 0 32,0 0-64,0 0 128,0 0-128,0 0 128,0 0-256,0 0 64,0 0 192,0 0-192,0 0 0,0 27 96,0-27 32,0 0 0,0 0 32,0 0-32,0 0 0,0 0 0,0 0 0,0 0-32,0 0-1,0 0 98,0 0 31,0 0-32,0 0-32,0 0 0,0 0-96,0 0 0,0 0 160,0 0-192,-30 29 0,2-29 192,28 30-160,-30-30 32,0 30 64,0-1 64,-28 1 0,28-1 0,0 1-96,0 0-64,3-30 192,27 29-64,-31-29 32,31 30-32,-30-30-32,30 0-32,0 0 0,0 0 128,0 0-160,0 0-160,0 0-32,0 0-193,0 0 1,0 29 0,0-29 31,0 0-319,0 0-353,30 0-961</inkml:trace>
          <inkml:trace contextRef="#ctx0" brushRef="#br0" timeOffset="29494.2315">18508-146 576,'0'0'609,"0"0"-321,0 0 192,0 0 65,0 0-1,0 0-95,0 0-97,0 0-64,0 0 33,0 0 31,0 0-128,0 0-96,0 0 1,0 0 31,0 0 96,0 0 0,0 0 64,0 0-95,0 0-33,0 0-64,0 0 0,0 0-32,0 0 160,0 0-127,0 0 63,0 0-32,0 0 64,0 0-64,0 0-32,0 0 97,0 0-1,0 0 0,0 0-96,0 29-128,0 1 64,0-30 32,28 29 32,-28 1-96,30 0 97,0-1-129,0 30 32,0-29-64,-30-1 32,28-29 32,2 30-32,-30 0 32,30-30-64,-30 0 96,30 29 0,-30-29-160,0 0 192,0 0-160,0 0 0,0 0-97,0 0 33,0 0-32,0 0 64,0 0-64,0 0-32,0 0-65,0 0-351,0 0-97,0 0-63,0 0 255,28 0-608,-28-29-1185</inkml:trace>
          <inkml:trace contextRef="#ctx0" brushRef="#br0" timeOffset="168298.0921">20282-795 128,'0'0'256,"0"0"32,0 0-192,0 0 64,-30 0-64,30 0 33,0 0-33,0 0-64,0 0-32,0 0 0,0 0 64,0 30-32,0-30 0,0 0 32,0 0 96,0 0 160,0 0 1,0 0-129,0 0-160,0 0-32,0 0-32,0 0 32,0 0-32,0 0 0,0 0-64,0 0 96,0 0 64,0 0-64,0 0 32,0 0 0,0 0 32,0 0 32,0 0-64,0 0 0,0 0 0,0 0 32,-30 0-64,30 0 32,0 0-32,0 0 0,0 0 0,0 0 0,0 0 0,0 0-96,0 0 64,0 0 32,0 29-32,0-29-32,0 0 0,0 0 64,0 0-32,0 0 0,0 0-192,0 0-97,0 0 193,0 0 64,0 0 32,0 0 0,0 0-224,0 0-257,0 0-223</inkml:trace>
          <inkml:trace contextRef="#ctx0" brushRef="#br0" timeOffset="30912.3127">19778-3073 64,'0'29'736,"0"-29"97,0 0-96,0 0 64,0 0-129,0 0-63,0 0 191,0 0-63,0 0-160,0 0-161,0 0 33,0 0-97,0 0-128,0 0-160,0 0-64,0 0 449,-31 0-257,31 30 64,0-1-128,-27 31 32,27 28-160,-30-28 32,0 28-128,30 1 256,-30 0-192,30 0-96,0-1 256,-28 1-160,28-30 32,0 1 0,-30-1 32,30-30-32,0 30 0,0-29-64,0 0 64,0-1 0,0 1-96,0-1 96,-30 1-128,30-30-96,0 0-321,0 0 65,0 0-385,0 0-512,0 0 352,0 0 320,30 0-1633</inkml:trace>
          <inkml:trace contextRef="#ctx0" brushRef="#br0" timeOffset="36123.7475">20104-2008 544,'0'0'513,"0"0"-1,0 0-224,0-30-128,0 30-128,0 0 65,0 0-97,30 0 32,-30-29-32,0 29 0,0 0 0,0-30 32,0 30 128,0-29 128,0-1 96,27 0-127,-27-29 63,0 30-64,30-1 257,-30 0-225,0 1-64,0-1-160,0 30 0,0-29-32,0 29-64,0 0 32,0-30-64,0 30 32,0-30 32,0 30 0,0-29 0,0 29 0,0 0 0,0 0 32,0 0 32,0 0-32,0 0-32,0 0-32,0 0 32,0 0 0,0 0-64,0-30 0,0 30 32,0 0 64,0 0-32,0 0 32,0 0 96,0 0 32,0 0-95,0 0-33,0 0 64,0 0 0,0 0-128,0 0 64,0 0 0,0 0-64,0 0 64,0 0 0,0 0 128,31 0-64,-31 0-32,30 0 0,-30 0-32,30 0-32,-3 0 96,3 0-32,-30 0-96,31 0 32,-1 0 0,0 0 32,-30 0 0,0 0-64,0 0 64,0 0 64,0 0-31,0 0-33,0 0 0,0 0-64,0 0 64,0 0-64,0 0 128,0 0-192,27 0 128,-27 0-32,0 0 64,0 0-32,30 0-128,-30 30 160,0-30-64,0 0 32,0 0 0,0 0 32,0 0 64,0 0 32,0 0-96,0 0-64,0 0 32,0 0-64,0 0 0,0 0 32,0 0 0,0 0 32,0 0-64,0 0 32,0 0-32,0 0 32,0 0-64,0 0 128,0 0-64,0 0 32,0 0 0,0 0 32,0 0-32,0 0-64,0 0 64,0 0-64,0 0 64,0 0-32,0 0 128,0 0-96,0 0 0,0 29 161,0-29-65,0 0 128,0 30 128,0-30-160,0 30-127,-30-1 31,30 1 64,0-1-128,-27 1-32,27 0 64,0-1-32,0 1 96,0-1-32,0 1-160,0 0 96,0-1 0,0 1 65,0-1-97,0 1 32,0-30 32,0 29-64,0 1-32,0-30 0,0 30 0,0-30 0,0 0-32,0 0 32,0 0 32,0 0-64,0 29 32,0-29-32,0 0 32,0 30-128,0-30 128,0 0-32,0 0 64,0 0 32,-30 0-128,30 0 32,0 29 32,0-29-32,0 0 32,0 0-97,0 0 1,0 0-96,0 0 128,0 0-128,0 0-32,0 0-65,0 0-159,0 0-96,0 0-65,0 0-512,0 0-897,0 0-801</inkml:trace>
          <inkml:trace contextRef="#ctx0" brushRef="#br0" timeOffset="32644.3594">19336-3192 128,'0'0'-127,"0"0"254,0 0 802,0 0 416,0 0-320,0 0-64,0 0-32,0 0-161,0 0-191,0 0-225,0 0 0,0 0 1,0 0-193,0 0 0,0 0-96,0 0 32,0 0 0,0 0 65,28 0-33,2 0-128,0 0 64,0-29 0,28 29-32,2-30 32,-30 30-128,28-29 128,2-1-128,-2 0 64,2 30-32,-30-29 32,28-1-64,-28 1 0,30-1 64,-33 0-64,4 1 128,-1-1-64,0 30 64,-3-29-32,3 29 32,-30-30-96,31 30 32,-31 0 0,30 0 0,-30 0-32,0-30 32,30 30 0,-30 0 0,27 0 32,-27 0-32,0 0-32,0 0 64,30 0-32,-30 0 0,0 0-32,0 0 96,31 0-96,-31 0 64,0-29-32,0 29-32,0 0 32,0 0 0,0 0 0,0 0-32,0 0 0,30 0-128,-30 0 95,0-30-31,0 30 32,0 0 64,30 0-32,-30 0 64,0 0 0,0 0 64,0 0 1,0 0 127,0 0-64,0 0 64,0 0-160,0 0 32,0 0-64,0 0 32,0 0 0,0 0-96,0 0 193,0 0-161,0 0 96,0 0 96,0 0-64,0 30-64,27-1 96,-27 1-96,30 0 96,1-1-64,-1 1-64,-3-1 129,3 1-65,31 29 128,-31-29-96,-3-1-96,3 1 32,31 0 96,-34-1-160,3 1 64,0-1 32,31 1-64,-34 0 1,3-1-33,0 1-33,1-1 33,-31-29 0,30 30 0,-3-1 0,3 1 0,0-30-32,1 30 64,-31-1-128,27-29 160,3 0-64,-30 30 0,30-30-64,-30 29-32,0-29 96,0 0-32,0 0 64,0 0-64,0 0 32,0 0 0,0 0-32,0 0 32,0 0-128,0 0 128,0 0-64,0 0 0,0 0-32,0 0 0,0 0-192,0 0-449,0 0-608,0 0-833,0 0-2307</inkml:trace>
          <inkml:trace contextRef="#ctx0" brushRef="#br0" timeOffset="40038.8079">20518-2837 768,'0'0'897,"0"0"-416,0 0 31,0 0-160,0 0-31,0 0-33,0 0-64,0 0-32,0 0 65,0 0-1,0 0 128,0 0 33,0 0-1,0 0-64,0 0-95,0 0-65,0 0-32,0 0 128,0 0 0,0 0-127,0 0-65,0 0-96,0 0-96,0 0 192,0 0 192,0 0-320,-31 30 96,31-30 64,0 30-32,0-1 32,0 1-96,0-30-32,0 29-64,0-29 96,0 30-32,-30-30 0,30 0 32,0 30-32,0-30 32,0 0-64,0 0 32,0 0-32,0 0 32,0 0-32,0 0-96,0 0 32,0 0-64,0 0-128,0 0 480,0 0-192,30 0 32,-30 0 0,31 0-32,-31 0 64,30 0-64,-3 0 0,-27 0-32,30 0 32,0 0 32,-30 0 0,31 0-32,-31 0-32,30 0 32,-30 0 0,27 0 32,-27 0-64,0 0 64,30 0-64,-30 0 128,0 0-160,0 0 128,0 0-64,0 0 0,0 0 0,0 0 32,0 0-64,0 0 32,0 0 64,0 0-96,0 0 32,0 0 0,0 0-32,0 0 64,0 0-32,0 0 0,0 0 32,0 0 0,0 0-64,0 0 32,0 0-64,0 0 0,30 0 0,-30-30 0,0 0 32,0 30-64,0-29 0,31 29 32,-31-30 128,0 30-128,0-29 128,0 29-64,0 0-64,0-30 32,0 30-33,0 0 65,0 0-32,0-30 32,0 30 32,0 0-32,0 0 0,27-29 33,-27 29 95,0 0 0,0 0 192,0 0-64,0 0 1,0 0-97,0 0 64,0 0-160,0 0 128,0 0-224,0 0 64,0 0-32,0 0-32,0 0 64,0 0-64,0 0 96,0 0-128,0 0-64,0 0 128,0 0 128,-27 0-64,27 0-64,0 0 0,0 0-64,-31 0 96,31 0-64,0 0 64,-30 0-224,30 0 128,0 0-64,-30 0 192,30 0-128,0 0 32,-27 0-32,27 0-96,0 0 256,0 0-257,0 0-31,-30 0 64,30 0 0,0 0 0,0 0-192,0 0-161,0 0-191,0 0-642,0 0-287,-31 0-1857</inkml:trace>
          <inkml:trace contextRef="#ctx0" brushRef="#br0" timeOffset="33778.172">20962-2807 224,'0'0'576,"-31"0"-127,31 0-33,0 0 0,0 0-95,0 0 159,0 0 97,0 0-225,0 0-96,0 0-31,0 0 95,0 0-128,0 0 32,0 30-96,0-30 33,0 0 63,0 0 320,0 29-63,0-29-65,0 30-32,0-1-191,-30 1 31,30 0-64,0-1-32,0 30 128,0-29-127,0 29-1,0-29-64,0 29-96,0 0 64,0-29 0,0 29-32,0-30 64,0 31 32,0-31 96,0 30 32,0 0-96,0-29 97,0 29-193,0 0 64,0-29-96,0 0-32,0-1 32,0 1 0,0-30-64,0 29 64,0-29-32,0 0 32,0 0 0,0 0-32,0 0 64,0 0-96,0 0-1,0 0-31,0 0-32,0 0-32,0 0-32,0 0-32,0 0-65,0 0-127,0 0-353,0 0 33,0 0-161,0 0 352,0 0 33,0 0-65,0 0-288,0 0-63,0 0-1186</inkml:trace>
          <inkml:trace contextRef="#ctx0" brushRef="#br0" timeOffset="38075.027">20104-2985 2049,'-30'0'97,"30"0"63,0 0 288,0 0-192,0 0 33,0 0-1,0 0-64,0 0-32,0 0 65,0 0 31,0 0-128,0 0-128,0 30 96,0-30-64,0 0 96,0 30-32,-31-1 1,31-29-1,0 30-64,0-1 32,0-29 128,-27 30-32,27-30-96,0 30 97,0-1-65,0-29 0,0 0-32,0 30 0,0-30 0,0 0-64,0 0-32,0 0 0,0 0-32,0 0 64,0 0-32,0 0 0,0 0 64,0 0-96,0 0 64,0 0-64,27 0 32,4 0 32,-31 0-32,30 0 32,0 0-64,-3 0 64,-27 0-64,30 0 64,1 0-32,-31 0 0,0 0 0,30 0 0,-30 0 32,0 0-32,0 0 96,0 0-64,0 0 32,0 0 32,0 0 1,0 0-1,0 0-64,0 0-32,0 0 0,0 0-32,0 0 64,0 0-64,0 0-32,0 0 32,0 0-65,0 0-31,0 0-96,0 0-96,0 0 32,0 0 256,0 0-161,0 0 1,0 0 160,0-30 64,0 1 0,0 29-64,30-30 32,-30 30-32,0-30 96,0 30-64,0 0 64,0 0 0,0 0-64,0-29 32,0 29 0,0 0 96,0 0-63,0 0 31,0 0-96,0 0-64,0 0 128,0 0-64,0-30 0,0 30 0,0 0 0,0 0 0,0-29 0,0 29 64,0 0-32,0 0-64,0 0 32,0 0 32,0-30-64,0 30 64,0 0 96,0 0 64,0 0 64,0 0-32,0 0-63,0 0 31,0 0-96,0 0-96,0 0 32,0 0-160,0 0 352,0 0-160,0 0 0,0 0 32,0 0-64,-30 0-32,30 0-32,0 0-32,0 0-32,0 0-64,-30 0 160,30 0 0,0 0-96,0 0-289,0 0-319,0 0-97,0 0 32,-31 0-288,31 0-929</inkml:trace>
        </inkml:traceGroup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1:12:15.882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29351B8D-91B7-4196-97D2-C5284944AC20}" emma:medium="tactile" emma:mode="ink">
          <msink:context xmlns:msink="http://schemas.microsoft.com/ink/2010/main" type="inkDrawing" rotatedBoundingBox="823,8152 23209,4116 23845,7644 1459,11681" semanticType="callout" shapeName="Other">
            <msink:sourceLink direction="with" ref="{9360E14F-8C05-42AD-B7A6-A3600F2BEF36}"/>
            <msink:sourceLink direction="with" ref="{C30561D7-6754-4784-BF75-E0AD23E1B65E}"/>
            <msink:sourceLink direction="with" ref="{62210DF0-C405-4562-BD38-F8B31F944785}"/>
          </msink:context>
        </emma:interpretation>
      </emma:emma>
    </inkml:annotationXML>
    <inkml:trace contextRef="#ctx0" brushRef="#br0">-3 5051 1441,'0'0'32,"0"0"32,0 0 96,0 0 0,0 0 129,0 0 63,0 0 224,0 30-159,0-30 95,0 0-223,0 0-65,30 0 0,-30 0 96,0 29-31,0-29-97,0 0 128,0 30-96,0-30-160,0 30 32,0-30 1,0 29-65,0-29-32,0 30 96,0-30-64,30 0 160,-30 29-192,0-29 0,0 30 128,30-3-32,-30 32-96,0-29-32,28-1 64,-28 1 0,30-30 0,-30 30-32,0-30 128,30 29-96,-30-29 64,30 30 0,-30-1 1,28-29-1,2 30 32,-30 0-32,30-1-96,0 1 32,-30-30 0,30 29 32,-30 1 0,28 0-64,-28-30 32,30 29 64,-30 1 0,30-30-32,-30 29 96,30 1-95,-30-30-33,27 30 0,4-1 64,-31-29-96,30 30 64,-30-1-32,30-29 64,-30 30 0,30-30-64,-30 29 160,27-29-128,-27 30 64,31-30-96,-31 30 32,0-30-64,30 29 64,-30-29 1,30 30-65,-30-30 64,30 0-96,-30 29 64,27-29-32,-27 30 32,31-30 32,-31 30-64,30-30 32,0 29 32,-30-29 0,27 30-96,-27-30 128,31 29-96,-31-29 32,30 30 0,0-30 32,-30 30-32,30-30 32,-3 29-32,-27-29 64,31 0 0,-1 30-96,0-30 32,0 29-32,-3-29 32,4 0-32,-31 30-32,30-30 32,0 0-32,-3 0-32,3 29 32,1-29 64,-31 0-96,30 0 128,0 0 96,-3 0-160,3 0 129,31 30-194,-34-30 130,3 0-162,0 0 65,1 0 32,-1 0-64,-3 0 96,3 0-32,-30 0-160,30 0 192,1 0-32,-1 0 64,-3 0-32,3-30-64,0 30 96,1 0-96,-4-29 96,3 29-64,0 0 32,0-30-32,-30 30-64,31 0 96,-4-29-64,3 29 32,0-30 0,0 30-32,-2-29 64,2-1-96,0 30 96,0-30-64,0 1 32,-2-1-64,2 30 128,0-29-64,0-1 0,1 0 32,-4 1-32,3-1 0,-30 1 0,30 29 0,0-30 0,-2 0 32,2 1-64,0-1 64,0 1-64,0-1 64,-2 1-32,2-1 32,0 0-32,0 1 0,-2-1 0,2 1 0,0 29 32,0-30-32,0 0 32,-2 1-32,2-1 65,0 30-65,0-29 0,0-1 0,-2 0 0,2 1 32,0-1-64,28 1 96,-28-1-96,0 0 64,0 1 0,28-1-32,-28 1 32,0 29 0,0-30 0,28 3-32,-28 27 64,0-30-128,27 1 128,-26-1-64,29 30 32,-30-29-32,28-1-32,-28 30 64,27-30-32,-27 1 32,31 29-32,-31-30 64,-3 1-64,34 29 32,-31-30 32,0 30 0,27-29-32,-26 29 32,26-30 32,-27 30-128,1 0 128,29-30-32,-33 30 64,34-29-63,-4 29 95,-27 0-128,31-30 64,-31 30 0,27 0 64,4-29-64,-31 29-64,27-30 0,-27 30-32,28 0 64,-28-30-64,0 30 32,0 0 64,1 0-32,-4 0 33,33 0 63,-30 0-32,28-29-128,-28 29 96,30 0-96,-32 0 32,32-30 0,-30 30-32,0 0 64,28 0-64,-28 0 32,0 0 64,-2 0 32,2-29-64,30 29 32,-30 0-64,28 0 0,-28 0 33,30 0-1,-32-30 32,32 30-32,-30 0 32,28 0 64,-28 0-96,0 0-64,0-30 64,-2 30-32,32 0 0,-30 0-32,-2 0 32,32 0-32,-30 0 64,0-29 32,28 29-64,-28 0 32,30 0-32,-32 0 65,32 0-33,-3 0-32,-26 0-32,29 0 32,-30 0 32,28 0-64,-28 0 128,27 0-128,4 0 32,-31 0-32,27 0-32,-27 0 64,31 0 0,-4 0-64,-27 0 64,31 29 32,-4-29-160,4 30 64,26-30 64,-26 30-32,-4-1 64,-27-29-96,31 30 64,-4-1 32,3-29-32,28 30-32,-27 0 32,-4-30-32,3 29 64,-2-29 0,-28 30-32,30-30 0,-29 29 64,26 1-96,-27-30 32,28 30 193,-28-30-257,0 29 128,0 1-128,0-30 96,28 0-64,-28 29 32,0-29 0,-2 30-32,32-30 0,-30 0 0,28 29 32,-28-29-96,30 30 128,-30-30-64,28 0 0,-28 0 0,28 30 0,2-30 32,0 0-64,-32 0 96,32 29-96,-3-29 128,-26 0-96,29 0 64,-3 30-64,4-30 64,-31 0-64,27 29 32,-26-29 0,29 0-64,-33 30 64,34-30-64,-31 0 64,27 27-64,4-27 64,-31 0 0,27 0 0,4 0-32,-31 0 0,-3 0 32,3 0-96,1 0 128,-1 0-96,0 0 32,-3 0 0,3 30 0,-30-30 0,31 0-32,-31 0 32,0 0-32,30 0 0,-3 0 32,3 0 0,-30 0 0,30-30 0,31 30 0,-34 0-32,3-27 0,0 27 0,1 0 32,-1-30-128,-3 30 128,3-29-64,0-1 32,1 1 64,-31-1 0,27 0-64,3 1 32,0-1-64,0-29 64,1 30 0,-31-1-32,27-29 0,3 29 0,-30-29 32,30 29 0,-30 1-32,30-1-64,-30 1 96,0-1-33,28 0 1,-28-29 32,0 30 32,30-1 65,-30 0-97,30 1 0,-30-1-64,30 1 64,-30-1 0,30 1 0,-30-1 64,28 0-128,2 1 64,-30-1 0,30 1-33,0-1 66,0 30-33,-2-30 0,2 1 0,0-1 64,0 30-32,-2-29-32,32-1-32,-30 30 64,28-30 0,-28 30 0,30-29 0,-2 29 0,2-30 0,-2 1-32,2 29 96,0-30-32,-2 30-64,2-29 64,-32 29-32,32 0-32,0-30 32,-2 30-32,2-30-32,-30 30 128,28 0-96,2-29 96,-2 29-32,32 0 0,-32 0 0,29 0-32,4 0 32,-34 0-32,34 0 129,-4 0-129,1 29 160,33-29-192,-33 30 96,29-30-128,-29 0 96,3 30-64,-4-30 0,1 0 0,2 0 0,-32 0 32,2 0-64,-2 29 64,-28-29-32,0 0-32,0 0 64,-30 0 0,0 0-32,0 0 64,0 0 32,0 0-192,0 0 64,0 0 96,30 30 96,-30-30-96,28 0 96,2 29-63,30-29-65,-30 0 64,28 30 0,2-30 32,-2 29-32,-28-29 0,58 30 32,-28-30-32,0 30 0,-2-1-96,2-29 32,-2 30-32,2-30 0,-2 29-32,32-29 64,-32 30-96,2-30 64,-3 30 0,4-30 32,-1 29-64,-2-29 64,2 0-32,-33 30-32,4-30 64,-1 0-64,0 0 32,0 0 0,-3 0 0,-27 0-32,31 0 32,-31 0 0,30 0 32,0 29-64,-3-29 32,3 0 64,1 0-128,29 0 96,-33 0-64,34 0 32,-31 0 32,27 0-32,-27 0 32,31 0-64,-34 0 64,33 0-32,1 0 32,-4 0-32,4 0 32,26 0-32,-26 0-32,26 0 32,1 0-32,2 0 64,-32 0-32,2 0 0,28 0 0,-28 0 32,-2 0-96,-28 0 96,30 0-32,-2 0 0,-28 0 0,30 0-64,-32 0 96,32 0-64,-30 0 64,-2 30-32,2-30-32,0 0 32,0 0 0,0 0 32,-30 0-96,28 0 64,2 0-64,0 0 96,0 0-64,0 0 32,-2 0 0,2 0-32,0 0 32,0 0 0,-2 0 0,32 0 32,-30 0-64,0 0-96,-2-30 96,2 30-32,0 0 64,0 0-64,-30 0 32,27 0 0,-27 0 0,0-29 64,0 29-128,31 0 96,-31 0 32,0-30-32,30 30 0,0-29 32,0 29-64,-3-30 32,-27 30 0,31-30-64,-1 30 96,-30-29-96,30 29 32,-30-30 0,30 1-64,-30-1-65,27 0 97,-27 1 32,0-1-64,31 1 64,-31-1-32,0-29 0,30 29 32,-30 1 32,0-30 0,30 29-64,-30-29 96,0 29-96,0 1 32,27-31 32,-27 31 0,0-1 0,0 1 32,30-1-64,-30 1 32,0-1 32,0 0-64,0 1 32,31-1 32,-31-29 0,0 59-32,0-30 32,30 1-64,-30-1 64,0 30-32,30-29 0,-30 29 32,27-30-64,-27 0 32,0 1-32,30 29 64,1-30-64,-31 30 64,30-29 0,-3-1 0,3 0 32,1 1-32,-1-1 32,27 1-64,-27-1 128,1 30-96,-1-29 32,0 29-31,-3 0 31,3-30-32,1 30 64,-1-30-32,-3 30 0,3 0 32,0 0-32,1 0 32,-1-29-64,-3 29 96,3 0-96,0 0-32,1-30 64,-1 30-64,-3 0 32,3 0-32,0-29 0,28 29-32,-28 0 96,0-30-64,31 30 0,-34 0-32,33 0 32,-30-30 32,-2 30-32,2 0-32,0 0 32,0 0 0,-30-29-64,30 29 64,-30 0 0,28 0 0,2-30 0,0 30 0,0-29-32,0 29-96,-2 0 96,-28-30-32,30 30 32,-30 0-64,0 0 96,30-30-32,-30 30 64,0 0-96,30 0 0,-30-29 32,28-1 0,2 30 32,0-29-160,0-1 256,0 1-192,-2-1 128,2-29-32,0 29 0,0 1 0,-2-1 64,2 0-64,0 1-64,0-1 128,0 1-128,-2-1 128,2 0-128,0 1 0,0-30 64,0 29-32,-30 0 32,28-29 0,-28 30 0,30-1-33,-30 1 66,30-1-66,-30 0 33,30 1-32,-30-1 32,28 1 0,-28-1 32,30-29 1,-30 59-66,30-30 98,-30 1-65,0 29 64,0-30-96,0 30 64,30 0-64,-30-30 64,0 30 32,0-29-128,30-1 128,-30 30-64,0-29 0,28-1 0,2 1 0,0-31 32,-30 31-32,30-30 0,-3 29-32,4-29 64,-1 32-32,-30-32 32,30 29-64,0 0 64,-30 1-64,27-1 32,-27 1-32,0-1 64,31 0-32,-31 30-96,0-29 160,0-1-192,30 30 96,-30-29-65,0-1 1,0 0-32,0-29-160,0 0-193,30 29 321,-30-29 32,0 30 32,30-1 64,-30 30-64,0-29 64,0 29-32,0 0-64,0 0-32,0 0-289,0 0-95,0 0-129,0 0-160,0 0-288,0 0-576,0 0-1314,27-30-3203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1:12:32.744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1B44A255-B138-455A-95B1-E7CC4548B44E}" emma:medium="tactile" emma:mode="ink">
          <msink:context xmlns:msink="http://schemas.microsoft.com/ink/2010/main" type="inkDrawing" rotatedBoundingBox="367,10408 1693,11360 1607,11479 281,10527" semanticType="callout" shapeName="Other"/>
        </emma:interpretation>
      </emma:emma>
    </inkml:annotationXML>
    <inkml:trace contextRef="#ctx0" brushRef="#br0">0 0 128,'0'0'416,"0"0"-192,0 0 257,0 0-289,0 0-96,0 0 0,0 0 96,0 0 32,0 0 193,0 0-33,0 0-63,0 0-1,0 0 128,0 0-352,0 29-32,0-29-64,30 30 32,-30-30 32,31 29-64,-31-29-64,0 30 128,27-30-64,-27 0 33,30 30-33,-30-30 0,30 29 32,-30-29-97,30 30 130,-30-30-97,28 29 64,-28-29 0,30 30-32,-30-30 0,30 0 96,-30 29-96,30-29 0,-30 30 32,30-30-32,-30 0 32,0 30 64,28-30-32,-28 29-64,30-29 32,-30 30 0,0-30 0,30 29-32,-30-29 0,30 30 32,-30-30-96,28 0 96,-28 30-64,30-30 0,-30 29-64,30-29 64,-30 0 32,30 30-96,-30-30 64,30 0-32,-2 29 128,-28-29-128,30 30 64,0-30-32,-30 30 32,30-30-32,0 0 32,-30 29 0,28-29 0,-28 0 128,30 0-192,-30 0 64,30 30 96,-30-30-64,0 0-32,30 29 32,-30-29 0,28 0 0,-28 30-32,0-30 96,30 0 64,-30 29-128,30-29 0,-30 0 32,30 30-32,-30-30-32,30 0 64,-30 30-64,0-30 0,28 0 32,2 29-64,-30-29 96,0 0 64,30 0 97,0 0-193,-3 30 32,-27-30-64,31 0 0,-1 0-32,-30 0 0,30 0 32,-30 0-32,30 0 64,-30 29-32,0-29 32,0 0-64,27 0 0,-27 0 64,0 0-64,0 0-64,31 0-1,-31 0-63,0 0 32,0 0-32,0 0-32,0 0 0,0 0-321,0 0-95,0 0-321,0 0-641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1:12:43.138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Group>
    <inkml:annotationXML>
      <emma:emma xmlns:emma="http://www.w3.org/2003/04/emma" version="1.0">
        <emma:interpretation id="{916E1FB7-99E9-48EF-8C5E-48AB38CEF9D6}" emma:medium="tactile" emma:mode="ink">
          <msink:context xmlns:msink="http://schemas.microsoft.com/ink/2010/main" type="inkDrawing" rotatedBoundingBox="2421,8911 24333,4441 25044,7927 3133,12397" semanticType="callout" shapeName="Other">
            <msink:sourceLink direction="with" ref="{9360E14F-8C05-42AD-B7A6-A3600F2BEF36}"/>
            <msink:sourceLink direction="with" ref="{62210DF0-C405-4562-BD38-F8B31F944785}"/>
            <msink:sourceLink direction="with" ref="{C30561D7-6754-4784-BF75-E0AD23E1B65E}"/>
          </msink:context>
        </emma:interpretation>
      </emma:emma>
    </inkml:annotationXML>
    <inkml:trace contextRef="#ctx0" brushRef="#br0">-1 7097 480,'0'0'320,"0"0"65,0 0-1,0 0-64,0 0-31,0 0 31,0 0 32,0 30-31,0-30-65,0 0-96,0 0 64,0 0 64,0 0 65,31 0-193,-31 0-96,0 0-32,0 0-32,27 0 0,-27 0-32,30 0-128,-30 0 96,0 0 32,30 0 0,-30 0 32,30 0 0,-30 0-64,31 0 64,-4-30 64,3 30-32,0 0-32,0-30 0,-2 30 0,2-29 0,0 29 0,0-30 0,0 30 32,-2-29-64,2 29 32,30-30 0,-29 0-32,-4 30 32,3-29-64,-30-1 0,30 30-1,0-29 1,-2 29 32,2-30 32,0 30-32,0-30 32,-30 30 32,30-29-32,-2 29 0,2-30 0,0 1 0,0-1-32,28 1 64,-28 29-64,0-30 64,0 0-64,-2-29 32,2 30 0,30-1 0,-30 0 32,-2 1-32,2-1 0,0 1 0,0-1 0,28 0 0,-28 1 0,0-1 32,0 1 32,-2-1-64,2 30 0,0-29 0,0-1 0,0 30 97,-2-30-97,-28 30 0,30-29 96,0-1-64,0 30 0,-3-29 0,4-1 0,-1 0 0,0 30 32,0-29-32,-3-1 32,4 1-32,-1 29-32,27-30 128,-27 0-96,1 1 32,29-1 32,-33 1-64,34-1 0,-31 1 64,27 29-96,-27-30 0,31 0 32,-34 1 1,3-1-1,1 30-32,-1-29 96,0 29-96,-3-30 32,3 30 32,1 0-64,-31-30 32,30 30 64,-30 0 96,0 0-96,27 0-64,-27 0 96,0 0-64,30 0 64,-30 0 1,0-29-129,30 29 160,-30 0-160,31 0 32,-1 0 32,-30 0-64,27-30 224,3 30-96,0 0-96,1 0 64,-1-29-64,-3 29-32,3 0 128,0-30-128,1 30 0,-4-30 32,3 30 33,0 0-33,0 0-32,1-29 32,-4 29-64,3 0 64,0 0-64,0-30 128,-2 30-160,2 0 128,0 0-32,0 0-32,0 0 0,-2-29 0,2 29 0,0 0 64,0 0-64,0 0 0,-30 0 32,28 0-32,2 0 0,0 0 64,0 0-64,-2 0 32,2-30-32,-30 30 32,30 0-64,0 0 64,0 0 0,-2 0-32,2 0 32,-30 0-32,30 0 0,0 0 32,-30 0 32,30 0-64,-2 0 0,-28 0 32,30 0-32,0 0 32,-30 0-32,30 0 64,-2 0-64,2 0 32,0-30-32,-30 30 64,30 0 0,0 0-32,-30 0 0,28 0 96,2 0-95,0 0-66,-30 0 66,30 0-33,-2 0 32,2 0-32,-30 0 96,30 0-96,0 0 96,-30 0-64,30 0 0,-30 0 32,28 0-64,-28 0 64,30 0-64,-30 0 32,30 0 0,-30 0-32,0 0 0,30 0 96,-30 0-64,30 0-32,-30 0 32,0 0 32,28 0-32,-28 0-32,30 0 0,-30 0 64,0 0-64,0 0 0,30 0-96,-30 0 192,0 0-32,0 0 0,0 0-32,0 0 32,0 0 1,0 0-65,0 0 0,0 0-65,0 0 1,0 0 128,0 0 1,0 0-33,0 0 0,0 0-32,0 0 96,0 0-96,0 0 0,0 0 32,0 0-64,0 0 32,0 0 32,0 0-32,0 0-32,0 0 64,0 0-32,0 0 0,0 0 0,0 0 32,0 0-64,0 0 64,0 0-32,0 0-32,0 0 64,0 0-64,0 0 32,0 0 0,0 0-32,0 0 64,0 0-128,0 0 160,0 0-128,0 0 128,0 0-128,0 0 128,0 0-64,0 0 0,0 0 0,0 0 32,0 0-32,0 0 0,0 0-32,0 0-32,0 0 128,0 0-128,0 0 128,0 0-128,0 0 128,0 0-128,0 0 64,0 0 64,0 0-128,0 0 64,0 0-32,0 0 32,0 0-32,0 0 32,30 0-32,-30 0 32,0 0 32,0 0-32,0 0 32,0 0-64,0 0 64,0 0-32,0 0 32,0 0-64,0 0 64,0 0-32,0 0 0,0 0 64,0 0-128,0 0 128,0 0-128,0 0 128,0 0-64,0 0 0,0 0 0,0 0 0,0 0 0,0 0 0,0 0 0,0 0-64,0 0 128,0 0-64,0 0-64,0 0 64,0 0 64,0 0-128,0 0 64,0 0 0,0 0-32,0 0 64,0 0-64,0 0 64,0 0-96,0 0 128,0 0-96,0 0 32,0 0 0,0 0 32,0 0 32,0 0-64,0 0 32,0 0-32,0 0 0,0 0 0,0 0 0,0 0 32,0 0-64,0 0 32,0 0 0,0 0 32,0 0-32,0 0 0,0 0 0,0 0 0,0 0 0,0 0 0,0 0 0,0 0 0,0 0 32,0 0-64,27 0 64,-27 0-64,0 0 64,0 0-64,0 0 32,0 0 32,0 0-64,0 0 64,0 0-32,0 0 0,0 0 0,0 0 0,0 0 0,0 0 0,0 0 32,0 0-64,0 0 64,0 0-32,0 0 0,0 0 0,0 0 32,0 0-64,0 0 64,0 0-32,0 0 0,0 0 0,0 0 0,0 0 0,0 0 0,0 0 0,0 0 0,0 0 64,0 0-64,0 0 32,0 0-32,0 0 32,0 0 0,0 0 0,0 0 0,0 0-32,0 0 64,0 0-64,0 0 0,0 0 0,0 0 32,0 0-64,0 0 64,0 0 0,0 0-32,0 0 64,0 0-64,0 0 96,0 0-64,0 0-32,0 0 0,0 0 0,0 0 32,0 0-32,0 0 32,0 0 0,0 0 0,0 0-64,0 0 64,0 0-32,0 0 65,0 0-65,0 0 0,0 0 0,0 0 0,0 0 32,0 0-32,0 0 64,0 0-64,0 0 32,0 0 0,0 0 0,0 0-32,0 0 0,0 0 64,0 0-128,0 0 128,0 0-64,0 0 32,0 0-32,0 0 32,0 0 0,0 0-32,0 0 0,0 0 0,0 0 0,0 0 0,0 30 32,0-30-32,0 0 32,0 0-32,0 0 0,0 0 64,0 0-128,0 0 64,0 0 0,0 0 0,0 0 0,0 0 0,0 0 0,0 0-32,0 0 64,0 0-32,0 0 0,0 0 0,0 0 0,0 0 0,0 0 0,0 0 0,0 0 0,0 0 0,0 0 0,0 0 0,0 0 0,0 0 0,0 0 0,0 0 64,0 0-128,0 0 128,0 0-64,0 0 0,0 0 0,0 0-64,0 0 128,0 0-64,0 0 0,0 0 0,0 0 0,0 0 0,0 0 0,0 0 0,0 0 32,0 0-32,0 0 0,0 0 32,0 0-32,0 0 64,0 0-64,0 0 32,0 0-32,0 0 64,0 0-64,0 0 32,0 0-32,0 0 0,0 0 32,0 0-32,0 0 0,0 0 0,0 0 0,0 0 0,0 0 0,0 0 0,0 0 0,0 0 0,0 0 0,0 0 0,0 0 0,0 0 0,0 0 0,0 0 0,0 0 32,0 0-64,0 0 32,0 0-32,0 0 64,0 0-64,0 0 64,0 0-32,0 0 0,0 0 0,0 0 0,0 0 0,0 0 0,0 0 0,0 0 0,0 0 32,0 0-32,0 0 0,0 0-32,0 0 32,0 0 0,0 0 0,0 0 0,0 0 0,0 0 0,0 0 0,0 0 0,0 0 0,0 0 0,0 0-32,0 0 32,0 0 0,0 0 0,0 0 0,0 0-32,0 0 64,31 0-64,-31 0 32,0 0-64,0 0 32,0 0 32,0 0-32,0 30 0,0-30 0,0 0 64,30 0-96,-30 0 96,0 0-64,30 0 32,-30 0 0,0 0 0,30 0 32,-30 0-32,27 0 32,4 0-64,-31 0 64,30 29-32,-30-29 0,0 0-32,30 0 64,-3 0-32,-27 0-32,0 0 64,30 0-32,-30 0 0,0 0 0,31 0 64,-31 0-96,30 30 64,-30-30-64,30 0 32,-30 0 32,27 0-32,-27 0 32,30 0-32,-30 0 0,31 0-32,-1 29 64,-30-29-64,30 0 0,-3 0 32,3 0 32,1 0 0,-31 0-32,30 0 64,-3 0-128,3 0 128,-30 0-128,30 0 128,1 30-64,-1-30 0,-30 0 32,27 0-32,3 0 32,-30 0-32,30 0 32,1 0-32,-1 0 64,-3 0-64,3 0 0,-30 0 32,30 0-32,1 0 64,-4 0-64,3 0 65,0 0-33,0 0 0,28 0-32,-28 30 64,0-30-64,1 0 96,-4 0-96,3 0 0,0 0 64,0 29-32,1-29 64,-4 0-64,3 0-64,0 30 96,0-30-64,1 0 32,-4 29 0,3-29 32,0 30 0,0-30 0,-2 30-32,2-30 0,0 29-32,0-29 32,0 30-32,-2-30 32,2 0-64,0 29-32,0-29 64,-2 0 0,2 0 0,-30 0 32,30 30-32,0-30 32,0 0-32,-2 0-32,2 30 0,0-30-32,0 0 96,0 29 0,-2-29-64,2 30 64,0-30-96,0 0 128,-2 29-96,2-29 32,0 0 32,0 30-32,28-30 32,-28 0-96,0 29 64,27-29 0,-26 0 0,-1 30-64,30-30 64,-33 0 0,4 0 32,-1 0-128,0 0 96,0 30-32,-3-30-128,4 0 32,-1 0 64,0 0 64,27 0 0,-26 0 0,-1 0 0,0 0-32,28 0 64,-28 0-64,0 0 96,0 0-64,28 0 32,-28 0-32,0 0-32,27 0 0,4 0 64,-31-30-32,-3 30 0,34 0-64,-31 0 128,-3-30-32,3 30-32,0 0 32,31 0 0,-34-29 32,3 29-64,31 0 0,-31-30 32,-3 30-32,33 0 32,-29 0 0,-4 0-32,3 0 32,-30-29-32,30 29 0,0 0-32,1 0 64,-31-30-64,27 30 96,3 0-96,0-29 160,0 29-128,-2 0-64,32-30 160,-30 0-128,0 30 64,-2-29-128,2 29 160,30-30-128,-30 1 64,-2 29 0,2-30 0,0 0 0,-30 30-64,30-29 0,-2-1 32,-28 30-96,30-29 96,-30 29 160,30-30-64,-30 30-96,30-30 32,-30 1 32,30-1-32,-30 30 0,28-29 32,-28-1-32,30 0 0,-30 30 32,30-29-64,0-1 32,-2 30-32,2-29 32,0-1 0,0 3 32,28-3 0,-28 30-32,0-29-32,30-1 96,-32 1-96,32-1 64,-30 0-64,-2 1 64,32-30-32,-30 29 0,28 1 0,-28-1-64,0 30 64,0-30-32,0 1 32,-2 29-64,-28 0 64,30-30 32,-30 30-32,30 0 0,-30 0 32,0 0-32,0 0 0,30 0-32,-30 0-64,0 0 192,0 0 32,27 0-32,-27 0 0,31 0-64,-31 0 0,60 0 64,-30 0-32,-3-29-32,34 29 161,-4 0-193,4 0 128,-31 0-96,27 0 0,4 0 96,-1 0-128,-33-30 32,34 30-32,-31 0 32,27 0-64,-27 0 96,31 0-64,-34 0 96,3 0-96,1 0 0,-1 0 32,-3 0 0,3 0 0,0 0-32,-30 0 64,31 0-96,-1 0 32,-30 0-32,27 0 64,3 0-32,-30 0 32,30 0-64,-30 0 32,31 0 32,-31 0-64,30 0 32,-3 0 0,3 0-32,0 0 32,1 0 0,-4 0 0,33 0 0,-30 0 0,28-30 32,2 30 0,-30 0-64,28-29 64,2 29 0,-2 0-32,-28-30 0,30 30 0,-2 0 0,-28 0 0,30 0 32,-32-29-32,2 29 0,0 0-32,0 0 64,28 0 32,-28 0-32,0 0 0,0 0 1,28 0-1,-28 0 0,0 0 32,28 0 64,-28 0-32,0 0-64,30 0 96,-32 0-64,32 0-32,-30 0 0,28 0-32,2 0 96,-3 0-96,4 0 128,-1 0-96,-32 0 32,32 0-64,-30 0 0,28 0 0,-28 0 32,0 0 0,27 0 1,-26 0 31,-1 0-32,27 0 64,-27 29-96,1-29 32,-1 0-32,0 0 64,-3 0 64,34 0-96,-31 0 160,27 0-96,-27 30 64,31-30-96,-34 0 33,3 0-1,31 29-64,-31-29 0,-3 0-32,3 0 32,31 30-32,-34-30 64,3 0-96,30 0 96,-29 0-96,-4 30 32,3-30 32,0 0-32,0 0 64,1 0-96,-31 29 128,27-29-96,3 0 64,0 0-32,0 0 32,-2 30-64,2-30 0,0 0 64,31 29-64,-34-29 64,33 0-64,-30 30 32,28-30-64,-28 0 64,30 30-64,-32-30 32,32 0 0,-30 0 0,0 0-32,28 0 0,-28 0 64,0 0-96,-2 0 64,2 0-64,0 0 32,0 0 32,-30 0-32,30 0 32,-2 0-32,-28 0 0,30 0-32,-30 0 128,30 0-64,-30 0 0,0 0-96,30 0 192,0 0-96,-30 0-64,28-30 128,2 30-128,0 0 64,28 0-64,-28-30 96,0 30 0,0 0 32,0 0-128,28-29 128,-28 29-64,0 0-64,-30 0 64,27-30-32,4 30 32,-1 0-32,-30-29 96,30 29-128,-30 0 64,30 0-32,-30 0-32,0-30 64,0 30 0,27 0 0,-27 0-32,31-30 32,-31 30 0,30-29 32,-30 29-64,30 0 64,0-30-32,-30 30 0,27-29 32,4 29-64,-1-30 96,-30 30-96,30 0 64,-30-30-64,27 30 64,-27 0-32,30-29 0,-30 29 0,31-30-32,-31 30 32,30-29 0,-30 29 0,30-30-32,-3 30 96,3-30-64,-30 30 0,31-29 32,-31 29-64,30-30 32,-30 30 32,27-29-32,-27 29-32,30-30 32,1 30 0,-31-29 0,30-1-32,0 0 32,-30 30 0,27-29-96,-27-1 32,30 1-65,-30-1 161,31 0-64,-31 1 32,30-1-64,-30 30 32,0-29-64,30-1-96,-30 0 128,0 30 0,0-29 0,27-1-96,-27 1 128,30 29 0,-30-30 32,31 1-32,-31-1 0,30 0-32,-30 1-65,27 29 65,3-30-64,-30 1 32,0-1-32,30 0 128,1 1 0,-31-1-32,30 30 32,-30-29 32,27 29-32,-27-30 0,0 30 32,0-30-64,30 30 32,-30 0 0,0 0 0,30-29 32,-30 29 32,0 0 64,31 0-96,-31 0 64,0 0-96,30 0 64,-30 0-64,27-30 65,-27 30-1,30 0 32,-30 0 0,30 0-128,1-29 64,-31 29-32,27 0 32,3 0-32,0-30 96,0 30-64,1 0-32,-4-29 32,-27 29 0,30 0 0,0-30-32,0 30-64,-30 0 128,28 0 32,-28 0-96,30 0 160,-30 0-128,30 0 0,-30 30 32,30-30-64,-30 0 32,30 0-64,-2 0 96,-28 0-64,30 0 64,-30 0-64,30 0 0,-30 0-32,30 0 32,-30 0 0,30 0-128,-30 0 128,28-30 32,2 30-32,-30-30-32,30 30 128,-30-29-128,30 29 32,-30 0 0,28-30-64,2 30 96,-30-29-96,30-1 64,0 30 0,0-30 0,-2 1 0,2 29 0,-30-30 0,30 30 0,0-29 0,-30 29 0,28-30 32,2 30-64,-30-30 32,30 30-64,0-29 64,0 29 0,-2-30-32,-28 30 32,30-29-96,0 29 128,0-30-96,0 0 64,-30 30-32,28-29 64,-28 29-32,30-30 0,0 30 32,-30 0-64,30-29 64,-2 29-96,-28-30 96,30 30 0,0-29-32,0-1 0,0 30-32,-2-30 32,2 1 0,0 29 0,-30-30 0,30 1 32,-3-1-32,4 0 0,-1 30 0,0-29 0,-30-1 0,30 1 0,-3 29-32,4-30 64,-1 0-32,-30 1 0,30-1 0,0 1 0,-3-1 0,4 1 0,-1-1 32,-30 0-64,30 1 0,-3-1 64,-27 1-64,30-1 32,1-29-32,-1 29 64,0-29-32,-3 29 0,3 1-32,1-1 32,-1-29 32,-30 29-64,30 1 0,-30-1 0,27 1 32,3-1-64,-30 1-160,31-31 128,-31 31 64,30-1 64,-3 1-32,-27-1 0,30 0-32,0 1 32,-30 29 32,31-30-32,-31 1 0,0-1-32,30 0 0,-3 1 32,-27-1-64,30 1 31,0-1 1,1-29 0,-4 29 32,3-29 0,0 30 32,0-31-96,1 31 96,-4-28-32,3-2-32,-30 29 32,30 1-32,1-1 96,-31 30-64,0 0 0,0-29 32,0 29-32,0 0 0,0 0-32,0 0 0,0 0 32,0 0 0,0 0 0,0 0 0,0 0-64,0 0 32,0 0-128,0 0 128,0 0-224,0-30 128,0 30-64,0 0 160,0-30 0,30 30-33,-30-29-127,0 29-96,0-30-353,27 1 385,-27-1 96,0 30 64,30-30-128,-30 30-129,0 0-223,0 0 63,0 0-95,0 0-193,0 0 32,0 0-480,0 0-416,0 0 223,0 0-191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5:56.818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1116 2017,'0'0'769,"0"0"-224,0 0 159,0 30-447,0-30-161,0 0 0,0 0 32,0 0 0,0 0 224,0 0 1,0 0-33,0 0-96,0 0-96,0 0 225,0 0-161,0 0-64,0 0 64,0 0 32,0 0-31,0 0 63,0 0 32,0 0-160,0 0 64,0 0-160,0-30 129,0 30-33,0 0-96,0 0 160,0 0-128,0 0 128,0 0-96,0 0 0,0 0-32,0 0-64,0 0 32,0 0 0,0 0 64,0-29 1,0 29 31,0-30-96,0 1 0,0-1 0,0 0 0,0 1-64,30-1 32,-30 1 32,30-1-64,-30 1 32,28-1 64,-28-29-64,30 29 0,-30 1 0,30-1 0,0-29 64,-30 29-128,28 1 64,2-1 64,0 0-128,0 1 128,0-1-128,-2 1 64,2 2 0,0-3 64,0 0-64,-2 1-64,2-1 128,0 30-64,30-29 0,-32-1 32,2 0-128,0 1 160,0 29-160,0 0 128,-2-30 64,2 30-128,0 0 64,0 0 0,-3-29-64,4 29 64,29 0 32,-30-30-32,-2 30-64,32 0 128,-30 0-160,28-30 64,-28 30-32,30 0-96,-33 0 224,4 0-256,29 0 352,-30 0-192,28 0 160,-28 0 32,27 0-128,-27 0 0,1 30 65,-1-30-33,27 0-96,-27 30 160,1-30-64,-1 0 64,0 0-160,-3 29 128,-27-29-64,30 0-32,1 0 64,-1 30 0,-3-30-96,3 0 97,0 0-65,1 29-32,-31-29 96,30 0-64,-3 0 0,3 30-32,0-30 64,-30 0-64,31 30 32,-4-30 64,-27 0-96,30 0 128,0 29-160,0-29 160,-30 30-96,31-30 0,-31 0-32,27 29 0,-27-29 96,30 30-128,-30-30 64,0 0 96,30 30-31,-30-30-97,0 27 96,30-27-32,-30 29 32,0-29-96,31 30 32,-31-30 96,0 29-128,27-29 128,-27 30-160,0 0 192,30-30-160,-30 29 0,0 1-96,30-30 192,-30 29-64,0 1-32,30 0 32,-30-30-64,0 29 64,0 1-64,28-30 96,-28 0-128,0 29 96,0-29-64,0 0 96,0 0-64,0 30-32,0-30 64,0 0-96,0 0 128,0 0-128,0 0 128,0 0-128,0 0 96,30 0-64,-30 0 0,0 0 96,0 30-96,0-30 32,0 0-32,0 0 32,0 0 0,0 0 32,0 0-32,0 0 0,0 0-128,0 0 96,0 0 32,0 0-32,0 0 32,0 0-32,0 0 64,0 0-64,0 29 64,0-29-128,0 0 128,0 0 0,0 30-32,0-30 64,0 29-96,0-29 64,30 30-32,-30-30 32,0 29-32,0-29-32,0 0 64,0 0-96,0 0 64,0 0-64,0 0 128,0 0-96,0 0 32,0 0 0,0 0-32,0 0 0,0 0-64,0 0 128,0 0-64,0 0 32,0 0-32,0 0 32,0 0-32,0 0 32,0 0-32,0 0-32,0 0 64,0 0-96,0 0 64,0 0 0,0 0-1,0 0 1,0 0-128,0 0-96,0 0-64,0 0-1,0 0 1,0 0-32,0 0-225,0 0 65,0 0-33,0 0-191,0 0-834,0 0-1601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8T22:15:59.012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28 1094 1697,'0'0'-224,"0"0"160,0 0 192,0 0-96,0 0 0,0 0 0,0 0-32,0 0-192,0 0-192,0 0-225,0 0 481,0 0 64,0 0 384,0 0-96,0 0-160,0 0 449,0 0-1,0 0-95,0 0 95,0-30-127,0 30-65,0 0 64,0 0-63,-30-30-33,30 30 288,0-29-159,0 29-193,0-30-96,0 1 64,0 29-96,0-30 129,30 0-65,-30-29 0,30 30 32,0-1 96,-30-29-63,28 29-97,2-29 160,0 30-96,0-31 0,28 1-96,-28 0 97,0 29-1,0-29-128,28 30 64,-28 2 64,0-3-96,0 0-64,-2 1 64,2 29-96,0-30 32,0 1 0,28 29 96,-28-30 1,0 0-1,0 30 64,-3-29-64,4 29 96,-1-30-192,0 30 128,0 0 1,-3 0-97,4 0 96,-1 0-128,0 0 96,-3 0 0,3 0-32,1 0 0,-1 0-32,0 0 0,-3 0-32,3 0 97,1 0-129,-1 0 96,-3 0-96,3 0 160,-30 30-64,31-30 32,-1 0-96,0 29 128,-3-29-256,-27 0 128,30 0 64,1 30-96,-1-30 64,0 0-32,-3 0 0,-27 30-32,30-30 32,1 0 64,-1 29-64,-30-29 33,27 30-1,3-30-64,0 29 128,-30-29-96,31 0 0,-1 30 0,-3-30 32,-27 0 96,30 30-128,-30-30 96,30 0-64,-30 27-32,31-27 96,-31 0-64,0 0 33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customXml" Target="../ink/ink13.xml"/><Relationship Id="rId18" Type="http://schemas.openxmlformats.org/officeDocument/2006/relationships/image" Target="../media/image16.emf"/><Relationship Id="rId3" Type="http://schemas.openxmlformats.org/officeDocument/2006/relationships/customXml" Target="../ink/ink8.xml"/><Relationship Id="rId21" Type="http://schemas.openxmlformats.org/officeDocument/2006/relationships/customXml" Target="../ink/ink17.xml"/><Relationship Id="rId7" Type="http://schemas.openxmlformats.org/officeDocument/2006/relationships/customXml" Target="../ink/ink10.xml"/><Relationship Id="rId12" Type="http://schemas.openxmlformats.org/officeDocument/2006/relationships/image" Target="../media/image13.emf"/><Relationship Id="rId17" Type="http://schemas.openxmlformats.org/officeDocument/2006/relationships/customXml" Target="../ink/ink15.xml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5.emf"/><Relationship Id="rId20" Type="http://schemas.openxmlformats.org/officeDocument/2006/relationships/image" Target="../media/image17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emf"/><Relationship Id="rId11" Type="http://schemas.openxmlformats.org/officeDocument/2006/relationships/customXml" Target="../ink/ink12.xml"/><Relationship Id="rId5" Type="http://schemas.openxmlformats.org/officeDocument/2006/relationships/customXml" Target="../ink/ink9.xml"/><Relationship Id="rId15" Type="http://schemas.openxmlformats.org/officeDocument/2006/relationships/customXml" Target="../ink/ink14.xml"/><Relationship Id="rId10" Type="http://schemas.openxmlformats.org/officeDocument/2006/relationships/image" Target="../media/image12.emf"/><Relationship Id="rId19" Type="http://schemas.openxmlformats.org/officeDocument/2006/relationships/customXml" Target="../ink/ink16.xml"/><Relationship Id="rId4" Type="http://schemas.openxmlformats.org/officeDocument/2006/relationships/image" Target="../media/image9.emf"/><Relationship Id="rId9" Type="http://schemas.openxmlformats.org/officeDocument/2006/relationships/customXml" Target="../ink/ink11.xml"/><Relationship Id="rId14" Type="http://schemas.openxmlformats.org/officeDocument/2006/relationships/image" Target="../media/image14.emf"/><Relationship Id="rId22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emf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5.emf"/><Relationship Id="rId4" Type="http://schemas.openxmlformats.org/officeDocument/2006/relationships/image" Target="../media/image2.emf"/><Relationship Id="rId9" Type="http://schemas.openxmlformats.org/officeDocument/2006/relationships/customXml" Target="../ink/ink4.xml"/><Relationship Id="rId1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43000" y="1657350"/>
            <a:ext cx="70866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use a number line to solve subtraction problems if there are no unit marks or numbers on it? </a:t>
            </a:r>
            <a:endParaRPr lang="en-US" sz="2800" dirty="0">
              <a:solidFill>
                <a:schemeClr val="accent5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240093" y="3775648"/>
            <a:ext cx="5372100" cy="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/>
          <p:nvPr/>
        </p:nvCxnSpPr>
        <p:spPr>
          <a:xfrm flipV="1">
            <a:off x="228600" y="2079325"/>
            <a:ext cx="8801100" cy="23264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859368" y="129255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       43 + ?  = 98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806744" y="3308907"/>
            <a:ext cx="757837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You and your family have 55 miles left to drive.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516468" y="2181514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53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690700" y="2181607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63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3910132" y="2167623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73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5038725" y="2138161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83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Arc 16"/>
          <p:cNvSpPr/>
          <p:nvPr/>
        </p:nvSpPr>
        <p:spPr>
          <a:xfrm>
            <a:off x="6913163" y="1690237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>
            <a:off x="6703164" y="1690237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6500702" y="1704583"/>
            <a:ext cx="202462" cy="657365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6136093" y="2138161"/>
            <a:ext cx="5878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93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516968" y="619347"/>
            <a:ext cx="42663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c 25"/>
          <p:cNvSpPr/>
          <p:nvPr/>
        </p:nvSpPr>
        <p:spPr>
          <a:xfrm>
            <a:off x="645265" y="1352647"/>
            <a:ext cx="1214103" cy="1655913"/>
          </a:xfrm>
          <a:prstGeom prst="arc">
            <a:avLst>
              <a:gd name="adj1" fmla="val 11404409"/>
              <a:gd name="adj2" fmla="val 21096088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57522" y="2215592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rgbClr val="0070C0"/>
                </a:solidFill>
                <a:latin typeface="Orly's Font 2" pitchFamily="66" charset="0"/>
              </a:rPr>
              <a:t>43</a:t>
            </a:r>
            <a:endParaRPr lang="en-US" sz="20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4" name="Arc 23"/>
          <p:cNvSpPr/>
          <p:nvPr/>
        </p:nvSpPr>
        <p:spPr>
          <a:xfrm>
            <a:off x="1859368" y="1352647"/>
            <a:ext cx="1123727" cy="1508001"/>
          </a:xfrm>
          <a:prstGeom prst="arc">
            <a:avLst>
              <a:gd name="adj1" fmla="val 11404409"/>
              <a:gd name="adj2" fmla="val 21096088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/>
          <p:cNvSpPr/>
          <p:nvPr/>
        </p:nvSpPr>
        <p:spPr>
          <a:xfrm>
            <a:off x="3033600" y="1367522"/>
            <a:ext cx="1199265" cy="1600203"/>
          </a:xfrm>
          <a:prstGeom prst="arc">
            <a:avLst>
              <a:gd name="adj1" fmla="val 11404409"/>
              <a:gd name="adj2" fmla="val 21096088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/>
          <p:cNvSpPr/>
          <p:nvPr/>
        </p:nvSpPr>
        <p:spPr>
          <a:xfrm>
            <a:off x="4232865" y="1370924"/>
            <a:ext cx="1134352" cy="1564198"/>
          </a:xfrm>
          <a:prstGeom prst="arc">
            <a:avLst>
              <a:gd name="adj1" fmla="val 11404409"/>
              <a:gd name="adj2" fmla="val 21096088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>
            <a:off x="5381625" y="1379794"/>
            <a:ext cx="1143000" cy="1564198"/>
          </a:xfrm>
          <a:prstGeom prst="arc">
            <a:avLst>
              <a:gd name="adj1" fmla="val 11404409"/>
              <a:gd name="adj2" fmla="val 21096088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c 29"/>
          <p:cNvSpPr/>
          <p:nvPr/>
        </p:nvSpPr>
        <p:spPr>
          <a:xfrm>
            <a:off x="7124497" y="1702037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c 30"/>
          <p:cNvSpPr/>
          <p:nvPr/>
        </p:nvSpPr>
        <p:spPr>
          <a:xfrm>
            <a:off x="7326720" y="1704583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6455973" y="2114857"/>
            <a:ext cx="4778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</a:rPr>
              <a:t>94 </a:t>
            </a:r>
            <a:endParaRPr lang="en-US" sz="1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0" name="Ink 19"/>
              <p14:cNvContentPartPr/>
              <p14:nvPr/>
            </p14:nvContentPartPr>
            <p14:xfrm>
              <a:off x="704520" y="1261490"/>
              <a:ext cx="978840" cy="40968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1040" y="1191290"/>
                <a:ext cx="1053360" cy="54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/>
              <p14:cNvContentPartPr/>
              <p14:nvPr/>
            </p14:nvContentPartPr>
            <p14:xfrm>
              <a:off x="1917720" y="1291010"/>
              <a:ext cx="713160" cy="39420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91800" y="1215050"/>
                <a:ext cx="781200" cy="50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/>
              <p14:cNvContentPartPr/>
              <p14:nvPr/>
            </p14:nvContentPartPr>
            <p14:xfrm>
              <a:off x="3174120" y="1306850"/>
              <a:ext cx="945720" cy="39096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38120" y="1232330"/>
                <a:ext cx="1022400" cy="52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9" name="Ink 38"/>
              <p14:cNvContentPartPr/>
              <p14:nvPr/>
            </p14:nvContentPartPr>
            <p14:xfrm>
              <a:off x="4258440" y="1356170"/>
              <a:ext cx="840240" cy="33948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225320" y="1278410"/>
                <a:ext cx="918000" cy="48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0" name="Ink 39"/>
              <p14:cNvContentPartPr/>
              <p14:nvPr/>
            </p14:nvContentPartPr>
            <p14:xfrm>
              <a:off x="5429520" y="1405850"/>
              <a:ext cx="786960" cy="36432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401080" y="1333850"/>
                <a:ext cx="857520" cy="49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3" name="Ink 42"/>
              <p14:cNvContentPartPr/>
              <p14:nvPr/>
            </p14:nvContentPartPr>
            <p14:xfrm>
              <a:off x="6515828" y="1663597"/>
              <a:ext cx="128160" cy="5328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489981" y="1603165"/>
                <a:ext cx="186317" cy="1673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4" name="Ink 43"/>
              <p14:cNvContentPartPr/>
              <p14:nvPr/>
            </p14:nvContentPartPr>
            <p14:xfrm>
              <a:off x="6723987" y="1672903"/>
              <a:ext cx="116640" cy="31680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693387" y="1604503"/>
                <a:ext cx="182160" cy="16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5" name="Ink 44"/>
              <p14:cNvContentPartPr/>
              <p14:nvPr/>
            </p14:nvContentPartPr>
            <p14:xfrm>
              <a:off x="6964919" y="1643024"/>
              <a:ext cx="84960" cy="45719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933959" y="1571746"/>
                <a:ext cx="151560" cy="1882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46" name="Ink 45"/>
              <p14:cNvContentPartPr/>
              <p14:nvPr/>
            </p14:nvContentPartPr>
            <p14:xfrm>
              <a:off x="7132610" y="1633357"/>
              <a:ext cx="138600" cy="30240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104530" y="1565406"/>
                <a:ext cx="201600" cy="16756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47" name="Ink 46"/>
              <p14:cNvContentPartPr/>
              <p14:nvPr/>
            </p14:nvContentPartPr>
            <p14:xfrm>
              <a:off x="7379169" y="1644283"/>
              <a:ext cx="149400" cy="21600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347849" y="1574803"/>
                <a:ext cx="216360" cy="162360"/>
              </a:xfrm>
              <a:prstGeom prst="rect">
                <a:avLst/>
              </a:prstGeom>
            </p:spPr>
          </p:pic>
        </mc:Fallback>
      </mc:AlternateContent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6683340" y="2115201"/>
            <a:ext cx="4778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</a:rPr>
              <a:t>95 </a:t>
            </a:r>
            <a:endParaRPr lang="en-US" sz="1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6893664" y="2136994"/>
            <a:ext cx="4778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</a:rPr>
              <a:t>96 </a:t>
            </a:r>
            <a:endParaRPr lang="en-US" sz="1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7119691" y="2138162"/>
            <a:ext cx="4778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</a:rPr>
              <a:t>97 </a:t>
            </a:r>
            <a:endParaRPr lang="en-US" sz="1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7332423" y="2169023"/>
            <a:ext cx="4778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5"/>
                </a:solidFill>
                <a:latin typeface="Orly's Font 2" pitchFamily="66" charset="0"/>
              </a:rPr>
              <a:t>98 </a:t>
            </a:r>
            <a:endParaRPr lang="en-US" sz="1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45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11" grpId="0"/>
      <p:bldP spid="12" grpId="0"/>
      <p:bldP spid="13" grpId="0"/>
      <p:bldP spid="17" grpId="0" animBg="1"/>
      <p:bldP spid="18" grpId="0" animBg="1"/>
      <p:bldP spid="19" grpId="0" animBg="1"/>
      <p:bldP spid="22" grpId="0"/>
      <p:bldP spid="26" grpId="0" animBg="1"/>
      <p:bldP spid="21" grpId="0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</a:t>
            </a:r>
            <a:r>
              <a:rPr lang="en-US" sz="360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solve </a:t>
            </a:r>
            <a:r>
              <a:rPr lang="en-US" sz="360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subtraction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math story problems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an open number line.</a:t>
            </a: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subtraction math story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an open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147"/>
          <p:cNvGrpSpPr>
            <a:grpSpLocks noChangeAspect="1"/>
          </p:cNvGrpSpPr>
          <p:nvPr/>
        </p:nvGrpSpPr>
        <p:grpSpPr>
          <a:xfrm>
            <a:off x="533106" y="1200150"/>
            <a:ext cx="8001000" cy="359889"/>
            <a:chOff x="685800" y="4319701"/>
            <a:chExt cx="5486400" cy="252473"/>
          </a:xfrm>
        </p:grpSpPr>
        <p:cxnSp>
          <p:nvCxnSpPr>
            <p:cNvPr id="149" name="Straight Arrow Connector 148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3" name="Straight Connector 172"/>
          <p:cNvCxnSpPr/>
          <p:nvPr/>
        </p:nvCxnSpPr>
        <p:spPr bwMode="auto">
          <a:xfrm>
            <a:off x="1061205" y="1222316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" name="Group 173"/>
          <p:cNvGrpSpPr>
            <a:grpSpLocks noChangeAspect="1"/>
          </p:cNvGrpSpPr>
          <p:nvPr/>
        </p:nvGrpSpPr>
        <p:grpSpPr>
          <a:xfrm>
            <a:off x="571500" y="3068040"/>
            <a:ext cx="8001000" cy="359889"/>
            <a:chOff x="685800" y="4319701"/>
            <a:chExt cx="5486400" cy="252473"/>
          </a:xfrm>
        </p:grpSpPr>
        <p:cxnSp>
          <p:nvCxnSpPr>
            <p:cNvPr id="175" name="Straight Arrow Connector 174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9" name="Straight Connector 198"/>
          <p:cNvCxnSpPr/>
          <p:nvPr/>
        </p:nvCxnSpPr>
        <p:spPr bwMode="auto">
          <a:xfrm>
            <a:off x="1061205" y="3026158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 Placeholder 3"/>
          <p:cNvSpPr txBox="1">
            <a:spLocks/>
          </p:cNvSpPr>
          <p:nvPr/>
        </p:nvSpPr>
        <p:spPr bwMode="auto">
          <a:xfrm>
            <a:off x="635864" y="168277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25  30  35  40 45  50  55 60  65  70 75  80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576816" y="3427929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60  70   80   90  100  110   120  130  140  150 160  170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/>
      <p:bldP spid="2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>
            <a:grpSpLocks noChangeAspect="1"/>
          </p:cNvGrpSpPr>
          <p:nvPr/>
        </p:nvGrpSpPr>
        <p:grpSpPr>
          <a:xfrm>
            <a:off x="360213" y="2686050"/>
            <a:ext cx="8423573" cy="190629"/>
            <a:chOff x="201668" y="1543050"/>
            <a:chExt cx="8686800" cy="254172"/>
          </a:xfrm>
        </p:grpSpPr>
        <p:cxnSp>
          <p:nvCxnSpPr>
            <p:cNvPr id="81" name="Straight Arrow Connector 80"/>
            <p:cNvCxnSpPr/>
            <p:nvPr/>
          </p:nvCxnSpPr>
          <p:spPr bwMode="auto">
            <a:xfrm>
              <a:off x="201668" y="1667587"/>
              <a:ext cx="8686800" cy="1699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 bwMode="auto">
            <a:xfrm>
              <a:off x="831985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 bwMode="auto">
            <a:xfrm>
              <a:off x="124755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 bwMode="auto">
            <a:xfrm>
              <a:off x="166313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 bwMode="auto">
            <a:xfrm>
              <a:off x="2078706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 bwMode="auto">
            <a:xfrm>
              <a:off x="4572148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 bwMode="auto">
            <a:xfrm>
              <a:off x="498772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 bwMode="auto">
            <a:xfrm>
              <a:off x="5403295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 bwMode="auto">
            <a:xfrm>
              <a:off x="581886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 bwMode="auto">
            <a:xfrm>
              <a:off x="6234443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 bwMode="auto">
            <a:xfrm>
              <a:off x="2494280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 bwMode="auto">
            <a:xfrm>
              <a:off x="2909853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 bwMode="auto">
            <a:xfrm>
              <a:off x="3325427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 bwMode="auto">
            <a:xfrm>
              <a:off x="3741001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 bwMode="auto">
            <a:xfrm>
              <a:off x="4156574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 bwMode="auto">
            <a:xfrm>
              <a:off x="6650017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 bwMode="auto">
            <a:xfrm>
              <a:off x="7065590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 bwMode="auto">
            <a:xfrm>
              <a:off x="7481164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 bwMode="auto">
            <a:xfrm>
              <a:off x="7896738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 bwMode="auto">
            <a:xfrm>
              <a:off x="8312310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TextBox 100"/>
          <p:cNvSpPr txBox="1"/>
          <p:nvPr/>
        </p:nvSpPr>
        <p:spPr>
          <a:xfrm>
            <a:off x="703764" y="2918178"/>
            <a:ext cx="8115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 47  48  49  50  51  52  53  54  55  56  57  58  59  60  61  62  63  64   65        </a:t>
            </a:r>
          </a:p>
        </p:txBody>
      </p:sp>
      <p:sp>
        <p:nvSpPr>
          <p:cNvPr id="102" name="Text Placeholder 3"/>
          <p:cNvSpPr txBox="1">
            <a:spLocks/>
          </p:cNvSpPr>
          <p:nvPr/>
        </p:nvSpPr>
        <p:spPr bwMode="auto">
          <a:xfrm>
            <a:off x="457200" y="120015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64 - 15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Arc 1"/>
          <p:cNvSpPr/>
          <p:nvPr/>
        </p:nvSpPr>
        <p:spPr>
          <a:xfrm>
            <a:off x="3792297" y="2143971"/>
            <a:ext cx="4029810" cy="1086706"/>
          </a:xfrm>
          <a:prstGeom prst="arc">
            <a:avLst>
              <a:gd name="adj1" fmla="val 10774635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c 2"/>
          <p:cNvSpPr/>
          <p:nvPr/>
        </p:nvSpPr>
        <p:spPr>
          <a:xfrm>
            <a:off x="3434436" y="2436553"/>
            <a:ext cx="333032" cy="685800"/>
          </a:xfrm>
          <a:prstGeom prst="arc">
            <a:avLst>
              <a:gd name="adj1" fmla="val 10977654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Arc 104"/>
          <p:cNvSpPr/>
          <p:nvPr/>
        </p:nvSpPr>
        <p:spPr>
          <a:xfrm>
            <a:off x="3015575" y="2405642"/>
            <a:ext cx="333032" cy="685800"/>
          </a:xfrm>
          <a:prstGeom prst="arc">
            <a:avLst>
              <a:gd name="adj1" fmla="val 10977654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Arc 105"/>
          <p:cNvSpPr/>
          <p:nvPr/>
        </p:nvSpPr>
        <p:spPr>
          <a:xfrm>
            <a:off x="1819883" y="2405642"/>
            <a:ext cx="333032" cy="685800"/>
          </a:xfrm>
          <a:prstGeom prst="arc">
            <a:avLst>
              <a:gd name="adj1" fmla="val 10977654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Arc 106"/>
          <p:cNvSpPr/>
          <p:nvPr/>
        </p:nvSpPr>
        <p:spPr>
          <a:xfrm>
            <a:off x="2596820" y="2405642"/>
            <a:ext cx="333032" cy="685800"/>
          </a:xfrm>
          <a:prstGeom prst="arc">
            <a:avLst>
              <a:gd name="adj1" fmla="val 10977654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 Placeholder 3"/>
          <p:cNvSpPr txBox="1">
            <a:spLocks/>
          </p:cNvSpPr>
          <p:nvPr/>
        </p:nvSpPr>
        <p:spPr bwMode="auto">
          <a:xfrm>
            <a:off x="540609" y="360045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64 - 15 = 49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510534" y="1705659"/>
            <a:ext cx="41801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613100" y="3282071"/>
            <a:ext cx="41801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435154" y="1705659"/>
            <a:ext cx="20900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685313" y="1723370"/>
            <a:ext cx="20900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rc 35"/>
          <p:cNvSpPr/>
          <p:nvPr/>
        </p:nvSpPr>
        <p:spPr>
          <a:xfrm>
            <a:off x="2193603" y="2405642"/>
            <a:ext cx="333032" cy="807289"/>
          </a:xfrm>
          <a:prstGeom prst="arc">
            <a:avLst>
              <a:gd name="adj1" fmla="val 10977654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24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2" grpId="0" animBg="1"/>
      <p:bldP spid="3" grpId="0" animBg="1"/>
      <p:bldP spid="105" grpId="0" animBg="1"/>
      <p:bldP spid="106" grpId="0" animBg="1"/>
      <p:bldP spid="107" grpId="0" animBg="1"/>
      <p:bldP spid="108" grpId="0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ot paying attention to the size of your jumps when making an open number line.  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3028950"/>
            <a:ext cx="515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Jumps representing ten </a:t>
            </a:r>
          </a:p>
        </p:txBody>
      </p:sp>
      <p:sp>
        <p:nvSpPr>
          <p:cNvPr id="6" name="Arc 5"/>
          <p:cNvSpPr/>
          <p:nvPr/>
        </p:nvSpPr>
        <p:spPr>
          <a:xfrm>
            <a:off x="5752475" y="2532952"/>
            <a:ext cx="2057400" cy="1781115"/>
          </a:xfrm>
          <a:prstGeom prst="arc">
            <a:avLst>
              <a:gd name="adj1" fmla="val 10961032"/>
              <a:gd name="adj2" fmla="val 21393748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3943350"/>
            <a:ext cx="5333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Jumps representing one </a:t>
            </a:r>
          </a:p>
        </p:txBody>
      </p:sp>
      <p:sp>
        <p:nvSpPr>
          <p:cNvPr id="8" name="Arc 7"/>
          <p:cNvSpPr/>
          <p:nvPr/>
        </p:nvSpPr>
        <p:spPr>
          <a:xfrm>
            <a:off x="5799319" y="3829051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171700" y="282659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64 - 15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800100" y="2800350"/>
            <a:ext cx="7200900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6701931" y="2955654"/>
            <a:ext cx="647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Arc 5"/>
          <p:cNvSpPr/>
          <p:nvPr/>
        </p:nvSpPr>
        <p:spPr>
          <a:xfrm>
            <a:off x="4408524" y="1654692"/>
            <a:ext cx="2533807" cy="2400300"/>
          </a:xfrm>
          <a:prstGeom prst="arc">
            <a:avLst>
              <a:gd name="adj1" fmla="val 10961032"/>
              <a:gd name="adj2" fmla="val 2153745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4194901" y="2955260"/>
            <a:ext cx="647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Arc 7"/>
          <p:cNvSpPr/>
          <p:nvPr/>
        </p:nvSpPr>
        <p:spPr>
          <a:xfrm>
            <a:off x="3910467" y="2343150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9" name="Arc 8"/>
          <p:cNvSpPr/>
          <p:nvPr/>
        </p:nvSpPr>
        <p:spPr>
          <a:xfrm>
            <a:off x="3388333" y="2360014"/>
            <a:ext cx="487181" cy="954686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0" name="Arc 9"/>
          <p:cNvSpPr/>
          <p:nvPr/>
        </p:nvSpPr>
        <p:spPr>
          <a:xfrm>
            <a:off x="2901152" y="2317484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1" name="Arc 10"/>
          <p:cNvSpPr/>
          <p:nvPr/>
        </p:nvSpPr>
        <p:spPr>
          <a:xfrm>
            <a:off x="2413971" y="2323321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1292774" y="2962801"/>
            <a:ext cx="1093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49         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856024" y="742950"/>
            <a:ext cx="41801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761219" y="742950"/>
            <a:ext cx="20900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047512" y="742950"/>
            <a:ext cx="20900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800100" y="39433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64 - 15 = 49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Arc 15"/>
          <p:cNvSpPr/>
          <p:nvPr/>
        </p:nvSpPr>
        <p:spPr>
          <a:xfrm>
            <a:off x="1898817" y="2323321"/>
            <a:ext cx="487181" cy="914400"/>
          </a:xfrm>
          <a:prstGeom prst="arc">
            <a:avLst>
              <a:gd name="adj1" fmla="val 10961032"/>
              <a:gd name="adj2" fmla="val 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2782291" y="2928540"/>
            <a:ext cx="1093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52         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 bwMode="auto">
          <a:xfrm>
            <a:off x="3315301" y="2939311"/>
            <a:ext cx="1093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53         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2346505" y="2976111"/>
            <a:ext cx="968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51         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1799893" y="2973255"/>
            <a:ext cx="1093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 50         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/>
      <p:bldP spid="17" grpId="0" build="p"/>
      <p:bldP spid="16" grpId="0" animBg="1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07435" y="1085850"/>
            <a:ext cx="76581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Your family is taking a trip to Grandma’s house. </a:t>
            </a:r>
            <a:endParaRPr lang="en-US" sz="2800" dirty="0" smtClean="0">
              <a:solidFill>
                <a:srgbClr val="0070C0"/>
              </a:solidFill>
              <a:latin typeface="Orly's Font 2" pitchFamily="66" charset="0"/>
            </a:endParaRPr>
          </a:p>
          <a:p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She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lives 98  miles away.  After driving 43 miles you stop to rest.  </a:t>
            </a:r>
            <a:endParaRPr lang="en-US" sz="2800" dirty="0" smtClean="0">
              <a:solidFill>
                <a:srgbClr val="0070C0"/>
              </a:solidFill>
              <a:latin typeface="Orly's Font 2" pitchFamily="66" charset="0"/>
            </a:endParaRPr>
          </a:p>
          <a:p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How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many more 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miles do you have to drive?</a:t>
            </a:r>
          </a:p>
          <a:p>
            <a:r>
              <a:rPr lang="en-US" sz="2800" dirty="0" smtClean="0"/>
              <a:t> </a:t>
            </a:r>
          </a:p>
          <a:p>
            <a:pPr marL="0" indent="0">
              <a:buNone/>
            </a:pPr>
            <a:endParaRPr lang="en-US" sz="2800" dirty="0" smtClean="0">
              <a:solidFill>
                <a:srgbClr val="0070C0"/>
              </a:solidFill>
              <a:latin typeface="Orly's Font 2" pitchFamily="66" charset="0"/>
            </a:endParaRPr>
          </a:p>
          <a:p>
            <a:pPr marL="0" indent="0">
              <a:buNone/>
            </a:pPr>
            <a:endParaRPr lang="en-US" sz="2800" dirty="0" smtClean="0">
              <a:solidFill>
                <a:srgbClr val="0070C0"/>
              </a:solidFill>
              <a:latin typeface="Orly's Font 2" pitchFamily="66" charset="0"/>
            </a:endParaRPr>
          </a:p>
          <a:p>
            <a:pPr marL="0" indent="0">
              <a:buNone/>
            </a:pP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43" name="Ink 342"/>
              <p14:cNvContentPartPr/>
              <p14:nvPr/>
            </p14:nvContentPartPr>
            <p14:xfrm>
              <a:off x="1905200" y="3626079"/>
              <a:ext cx="2458080" cy="1076400"/>
            </p14:xfrm>
          </p:contentPart>
        </mc:Choice>
        <mc:Fallback xmlns="">
          <p:pic>
            <p:nvPicPr>
              <p:cNvPr id="343" name="Ink 34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99440" y="3620317"/>
                <a:ext cx="2479680" cy="10987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96" name="Ink 495"/>
              <p14:cNvContentPartPr/>
              <p14:nvPr/>
            </p14:nvContentPartPr>
            <p14:xfrm>
              <a:off x="6419780" y="2951079"/>
              <a:ext cx="11160" cy="10440"/>
            </p14:xfrm>
          </p:contentPart>
        </mc:Choice>
        <mc:Fallback xmlns="">
          <p:pic>
            <p:nvPicPr>
              <p:cNvPr id="496" name="Ink 49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410780" y="2942079"/>
                <a:ext cx="2844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97" name="Ink 496"/>
              <p14:cNvContentPartPr/>
              <p14:nvPr/>
            </p14:nvContentPartPr>
            <p14:xfrm>
              <a:off x="8111060" y="2141439"/>
              <a:ext cx="11160" cy="360"/>
            </p14:xfrm>
          </p:contentPart>
        </mc:Choice>
        <mc:Fallback xmlns="">
          <p:pic>
            <p:nvPicPr>
              <p:cNvPr id="497" name="Ink 49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102420" y="2132799"/>
                <a:ext cx="28080" cy="1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10" name="Ink 509"/>
              <p14:cNvContentPartPr/>
              <p14:nvPr/>
            </p14:nvContentPartPr>
            <p14:xfrm>
              <a:off x="7416620" y="513519"/>
              <a:ext cx="1397160" cy="1413360"/>
            </p14:xfrm>
          </p:contentPart>
        </mc:Choice>
        <mc:Fallback xmlns="">
          <p:pic>
            <p:nvPicPr>
              <p:cNvPr id="510" name="Ink 509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406540" y="500199"/>
                <a:ext cx="1422000" cy="144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16" name="Ink 515"/>
              <p14:cNvContentPartPr/>
              <p14:nvPr/>
            </p14:nvContentPartPr>
            <p14:xfrm>
              <a:off x="366020" y="1484079"/>
              <a:ext cx="7994520" cy="2378160"/>
            </p14:xfrm>
          </p:contentPart>
        </mc:Choice>
        <mc:Fallback xmlns="">
          <p:pic>
            <p:nvPicPr>
              <p:cNvPr id="516" name="Ink 51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7380" y="1475799"/>
                <a:ext cx="8012520" cy="240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18" name="Ink 517"/>
              <p14:cNvContentPartPr/>
              <p14:nvPr/>
            </p14:nvContentPartPr>
            <p14:xfrm>
              <a:off x="130940" y="3749199"/>
              <a:ext cx="479160" cy="340560"/>
            </p14:xfrm>
          </p:contentPart>
        </mc:Choice>
        <mc:Fallback xmlns="">
          <p:pic>
            <p:nvPicPr>
              <p:cNvPr id="518" name="Ink 51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22660" y="3740919"/>
                <a:ext cx="496800" cy="35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20" name="Ink 519"/>
              <p14:cNvContentPartPr/>
              <p14:nvPr/>
            </p14:nvContentPartPr>
            <p14:xfrm>
              <a:off x="1067660" y="1598919"/>
              <a:ext cx="7692840" cy="2565360"/>
            </p14:xfrm>
          </p:contentPart>
        </mc:Choice>
        <mc:Fallback xmlns="">
          <p:pic>
            <p:nvPicPr>
              <p:cNvPr id="520" name="Ink 51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59020" y="1583799"/>
                <a:ext cx="7716600" cy="2589480"/>
              </a:xfrm>
              <a:prstGeom prst="rect">
                <a:avLst/>
              </a:prstGeom>
            </p:spPr>
          </p:pic>
        </mc:Fallback>
      </mc:AlternateContent>
      <p:sp>
        <p:nvSpPr>
          <p:cNvPr id="521" name="Text Placeholder 2"/>
          <p:cNvSpPr txBox="1">
            <a:spLocks/>
          </p:cNvSpPr>
          <p:nvPr/>
        </p:nvSpPr>
        <p:spPr bwMode="auto">
          <a:xfrm>
            <a:off x="3200400" y="403795"/>
            <a:ext cx="390943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Grandma lives 98 miles away.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22" name="Text Placeholder 2"/>
          <p:cNvSpPr txBox="1">
            <a:spLocks/>
          </p:cNvSpPr>
          <p:nvPr/>
        </p:nvSpPr>
        <p:spPr bwMode="auto">
          <a:xfrm>
            <a:off x="149547" y="2196105"/>
            <a:ext cx="390943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We stopped after 43 miles.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24" name="Straight Arrow Connector 523"/>
          <p:cNvCxnSpPr/>
          <p:nvPr/>
        </p:nvCxnSpPr>
        <p:spPr>
          <a:xfrm flipV="1">
            <a:off x="4058979" y="1598919"/>
            <a:ext cx="4301561" cy="215028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0" name="Straight Arrow Connector 529"/>
          <p:cNvCxnSpPr/>
          <p:nvPr/>
        </p:nvCxnSpPr>
        <p:spPr>
          <a:xfrm flipV="1">
            <a:off x="370520" y="3749199"/>
            <a:ext cx="3688459" cy="70848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6" name="Text Placeholder 2"/>
          <p:cNvSpPr txBox="1">
            <a:spLocks/>
          </p:cNvSpPr>
          <p:nvPr/>
        </p:nvSpPr>
        <p:spPr bwMode="auto">
          <a:xfrm>
            <a:off x="5029200" y="3503572"/>
            <a:ext cx="390943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How many miles left to go?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" grpId="0"/>
      <p:bldP spid="522" grpId="0"/>
      <p:bldP spid="5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/>
          <p:nvPr/>
        </p:nvCxnSpPr>
        <p:spPr>
          <a:xfrm flipV="1">
            <a:off x="228600" y="2056063"/>
            <a:ext cx="8385122" cy="46525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859368" y="129255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           98 - 43 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806744" y="3308907"/>
            <a:ext cx="757837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 You and your family have 55 miles left to drive.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025599" y="2228385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Arc 8"/>
          <p:cNvSpPr/>
          <p:nvPr/>
        </p:nvSpPr>
        <p:spPr>
          <a:xfrm>
            <a:off x="6521966" y="1342138"/>
            <a:ext cx="1565202" cy="1349973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609850" y="2265167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409631" y="2228385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6181725" y="2215992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Arc 13"/>
          <p:cNvSpPr/>
          <p:nvPr/>
        </p:nvSpPr>
        <p:spPr>
          <a:xfrm>
            <a:off x="4752531" y="1348781"/>
            <a:ext cx="1767663" cy="1432738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>
            <a:off x="2979552" y="1333938"/>
            <a:ext cx="1767663" cy="1432738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>
            <a:off x="1201923" y="1709070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>
            <a:off x="1011423" y="1730055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>
            <a:off x="806745" y="1765443"/>
            <a:ext cx="190500" cy="712159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7598071" y="2180604"/>
            <a:ext cx="9493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98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681773" y="628650"/>
            <a:ext cx="26182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393712" y="628650"/>
            <a:ext cx="261827" cy="841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703163" y="628650"/>
            <a:ext cx="261827" cy="841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c 25"/>
          <p:cNvSpPr/>
          <p:nvPr/>
        </p:nvSpPr>
        <p:spPr>
          <a:xfrm>
            <a:off x="1368499" y="1373037"/>
            <a:ext cx="1599314" cy="1384225"/>
          </a:xfrm>
          <a:prstGeom prst="arc">
            <a:avLst>
              <a:gd name="adj1" fmla="val 10493660"/>
              <a:gd name="adj2" fmla="val 303517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39799" y="2277116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19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  <p:bldP spid="9" grpId="0" animBg="1"/>
      <p:bldP spid="11" grpId="0"/>
      <p:bldP spid="12" grpId="0"/>
      <p:bldP spid="13" grpId="0"/>
      <p:bldP spid="14" grpId="0" animBg="1"/>
      <p:bldP spid="16" grpId="0" animBg="1"/>
      <p:bldP spid="17" grpId="0" animBg="1"/>
      <p:bldP spid="18" grpId="0" animBg="1"/>
      <p:bldP spid="19" grpId="0" animBg="1"/>
      <p:bldP spid="22" grpId="0"/>
      <p:bldP spid="26" grpId="0" animBg="1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10456</TotalTime>
  <Words>280</Words>
  <Application>Microsoft Office PowerPoint</Application>
  <PresentationFormat>On-screen Show (16:9)</PresentationFormat>
  <Paragraphs>62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325</cp:revision>
  <dcterms:created xsi:type="dcterms:W3CDTF">2011-06-12T17:04:43Z</dcterms:created>
  <dcterms:modified xsi:type="dcterms:W3CDTF">2015-06-07T13:54:08Z</dcterms:modified>
</cp:coreProperties>
</file>